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8"/>
  </p:notesMasterIdLst>
  <p:handoutMasterIdLst>
    <p:handoutMasterId r:id="rId59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333" r:id="rId18"/>
    <p:sldId id="276" r:id="rId19"/>
    <p:sldId id="303" r:id="rId20"/>
    <p:sldId id="293" r:id="rId21"/>
    <p:sldId id="336" r:id="rId22"/>
    <p:sldId id="277" r:id="rId23"/>
    <p:sldId id="284" r:id="rId24"/>
    <p:sldId id="269" r:id="rId25"/>
    <p:sldId id="304" r:id="rId26"/>
    <p:sldId id="305" r:id="rId27"/>
    <p:sldId id="334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335" r:id="rId53"/>
    <p:sldId id="274" r:id="rId54"/>
    <p:sldId id="275" r:id="rId55"/>
    <p:sldId id="337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E831B-E4DA-45AE-B2DD-365FA91413C0}" v="29" dt="2025-03-14T17:26:59.60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08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58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05" d="100"/>
          <a:sy n="205" d="100"/>
        </p:scale>
        <p:origin x="13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 x" userId="32ef71832b28eca0" providerId="LiveId" clId="{EECE831B-E4DA-45AE-B2DD-365FA91413C0}"/>
    <pc:docChg chg="undo custSel addSld delSld modSld sldOrd addMainMaster modMainMaster">
      <pc:chgData name="t x" userId="32ef71832b28eca0" providerId="LiveId" clId="{EECE831B-E4DA-45AE-B2DD-365FA91413C0}" dt="2025-03-14T17:34:05.796" v="13182" actId="2711"/>
      <pc:docMkLst>
        <pc:docMk/>
      </pc:docMkLst>
      <pc:sldChg chg="modSp mod">
        <pc:chgData name="t x" userId="32ef71832b28eca0" providerId="LiveId" clId="{EECE831B-E4DA-45AE-B2DD-365FA91413C0}" dt="2025-03-14T17:28:00.075" v="13142" actId="2711"/>
        <pc:sldMkLst>
          <pc:docMk/>
          <pc:sldMk cId="1553432724" sldId="262"/>
        </pc:sldMkLst>
        <pc:spChg chg="mod">
          <ac:chgData name="t x" userId="32ef71832b28eca0" providerId="LiveId" clId="{EECE831B-E4DA-45AE-B2DD-365FA91413C0}" dt="2025-03-14T17:28:00.075" v="13142" actId="2711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t x" userId="32ef71832b28eca0" providerId="LiveId" clId="{EECE831B-E4DA-45AE-B2DD-365FA91413C0}" dt="2025-03-14T17:19:09.086" v="13086" actId="27636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">
        <pc:chgData name="t x" userId="32ef71832b28eca0" providerId="LiveId" clId="{EECE831B-E4DA-45AE-B2DD-365FA91413C0}" dt="2025-03-14T17:28:14.219" v="13143" actId="2711"/>
        <pc:sldMkLst>
          <pc:docMk/>
          <pc:sldMk cId="3288665831" sldId="263"/>
        </pc:sldMkLst>
        <pc:spChg chg="mod">
          <ac:chgData name="t x" userId="32ef71832b28eca0" providerId="LiveId" clId="{EECE831B-E4DA-45AE-B2DD-365FA91413C0}" dt="2025-03-14T17:28:14.219" v="13143" actId="2711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4T17:19:16.524" v="13088" actId="27636"/>
          <ac:spMkLst>
            <pc:docMk/>
            <pc:sldMk cId="3288665831" sldId="263"/>
            <ac:spMk id="12" creationId="{D77AC1D2-8B41-4A7A-88CF-41E6B7D8C98D}"/>
          </ac:spMkLst>
        </pc:spChg>
      </pc:sldChg>
      <pc:sldChg chg="addSp modSp mod">
        <pc:chgData name="t x" userId="32ef71832b28eca0" providerId="LiveId" clId="{EECE831B-E4DA-45AE-B2DD-365FA91413C0}" dt="2025-03-14T17:19:40.112" v="13091" actId="108"/>
        <pc:sldMkLst>
          <pc:docMk/>
          <pc:sldMk cId="2987552906" sldId="264"/>
        </pc:sldMkLst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7" creationId="{A35986C8-5ACC-49BA-99EE-D13C1CFC17AE}"/>
          </ac:spMkLst>
        </pc:spChg>
        <pc:spChg chg="mod">
          <ac:chgData name="t x" userId="32ef71832b28eca0" providerId="LiveId" clId="{EECE831B-E4DA-45AE-B2DD-365FA91413C0}" dt="2025-03-14T17:19:40.112" v="13091" actId="108"/>
          <ac:spMkLst>
            <pc:docMk/>
            <pc:sldMk cId="2987552906" sldId="264"/>
            <ac:spMk id="8" creationId="{2A665A13-3129-46DF-B847-F273F3E96BE6}"/>
          </ac:spMkLst>
        </pc:spChg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9" creationId="{D3CF4181-B3ED-47EC-BDE0-B8C977E982EC}"/>
          </ac:spMkLst>
        </pc:spChg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11" creationId="{7618EB72-F32E-42D0-B820-598365B406AA}"/>
          </ac:spMkLst>
        </pc:spChg>
        <pc:spChg chg="add 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13" creationId="{CF5CF233-E984-463A-8810-33973B492893}"/>
          </ac:spMkLst>
        </pc:spChg>
        <pc:cxnChg chg="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0" creationId="{49CD2BB7-C0A7-4C07-BA0C-57AC615B8511}"/>
          </ac:cxnSpMkLst>
        </pc:cxnChg>
        <pc:cxnChg chg="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2" creationId="{ED796349-7CD5-4A8D-B588-A5644B565E9E}"/>
          </ac:cxnSpMkLst>
        </pc:cxnChg>
        <pc:cxnChg chg="add 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4" creationId="{74671ED3-ABFE-4B3D-B2B7-CF21F94FB61E}"/>
          </ac:cxnSpMkLst>
        </pc:cxnChg>
      </pc:sldChg>
      <pc:sldChg chg="modSp mod setBg">
        <pc:chgData name="t x" userId="32ef71832b28eca0" providerId="LiveId" clId="{EECE831B-E4DA-45AE-B2DD-365FA91413C0}" dt="2025-03-14T17:28:46.921" v="13146" actId="2711"/>
        <pc:sldMkLst>
          <pc:docMk/>
          <pc:sldMk cId="1578726356" sldId="265"/>
        </pc:sldMkLst>
        <pc:spChg chg="mod">
          <ac:chgData name="t x" userId="32ef71832b28eca0" providerId="LiveId" clId="{EECE831B-E4DA-45AE-B2DD-365FA91413C0}" dt="2025-03-14T17:20:24.457" v="13095" actId="108"/>
          <ac:spMkLst>
            <pc:docMk/>
            <pc:sldMk cId="1578726356" sldId="265"/>
            <ac:spMk id="3" creationId="{32405FDA-CB27-4506-BA80-B7DD00CB25C5}"/>
          </ac:spMkLst>
        </pc:spChg>
        <pc:spChg chg="mod">
          <ac:chgData name="t x" userId="32ef71832b28eca0" providerId="LiveId" clId="{EECE831B-E4DA-45AE-B2DD-365FA91413C0}" dt="2025-03-14T17:20:07.868" v="13094"/>
          <ac:spMkLst>
            <pc:docMk/>
            <pc:sldMk cId="1578726356" sldId="265"/>
            <ac:spMk id="4" creationId="{617B1B70-690D-5945-90C2-196E1304B45D}"/>
          </ac:spMkLst>
        </pc:spChg>
        <pc:spChg chg="mod">
          <ac:chgData name="t x" userId="32ef71832b28eca0" providerId="LiveId" clId="{EECE831B-E4DA-45AE-B2DD-365FA91413C0}" dt="2025-03-14T17:28:46.921" v="13146" actId="2711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28:31.600" v="13144" actId="2711"/>
        <pc:sldMkLst>
          <pc:docMk/>
          <pc:sldMk cId="779971636" sldId="266"/>
        </pc:sldMkLst>
        <pc:spChg chg="mod">
          <ac:chgData name="t x" userId="32ef71832b28eca0" providerId="LiveId" clId="{EECE831B-E4DA-45AE-B2DD-365FA91413C0}" dt="2025-03-14T17:19:55.040" v="13093" actId="108"/>
          <ac:spMkLst>
            <pc:docMk/>
            <pc:sldMk cId="779971636" sldId="266"/>
            <ac:spMk id="3" creationId="{D9E97D81-A978-4758-8A93-47C19B104075}"/>
          </ac:spMkLst>
        </pc:spChg>
        <pc:spChg chg="mod">
          <ac:chgData name="t x" userId="32ef71832b28eca0" providerId="LiveId" clId="{EECE831B-E4DA-45AE-B2DD-365FA91413C0}" dt="2025-03-14T17:28:31.600" v="13144" actId="2711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t x" userId="32ef71832b28eca0" providerId="LiveId" clId="{EECE831B-E4DA-45AE-B2DD-365FA91413C0}" dt="2025-03-14T17:30:13.960" v="13155" actId="2711"/>
        <pc:sldMkLst>
          <pc:docMk/>
          <pc:sldMk cId="3865605948" sldId="269"/>
        </pc:sldMkLst>
        <pc:spChg chg="add del mod">
          <ac:chgData name="t x" userId="32ef71832b28eca0" providerId="LiveId" clId="{EECE831B-E4DA-45AE-B2DD-365FA91413C0}" dt="2025-03-11T15:08:30.299" v="8095" actId="478"/>
          <ac:spMkLst>
            <pc:docMk/>
            <pc:sldMk cId="3865605948" sldId="269"/>
            <ac:spMk id="2" creationId="{C076B551-47D3-4553-9506-C13BD499743F}"/>
          </ac:spMkLst>
        </pc:spChg>
        <pc:spChg chg="mod">
          <ac:chgData name="t x" userId="32ef71832b28eca0" providerId="LiveId" clId="{EECE831B-E4DA-45AE-B2DD-365FA91413C0}" dt="2025-03-14T17:21:34.537" v="13102" actId="108"/>
          <ac:spMkLst>
            <pc:docMk/>
            <pc:sldMk cId="3865605948" sldId="269"/>
            <ac:spMk id="4" creationId="{54F4FCC5-6E7E-4FF0-BE45-680EEC392C9F}"/>
          </ac:spMkLst>
        </pc:spChg>
        <pc:spChg chg="add mod">
          <ac:chgData name="t x" userId="32ef71832b28eca0" providerId="LiveId" clId="{EECE831B-E4DA-45AE-B2DD-365FA91413C0}" dt="2025-03-14T17:30:13.960" v="13155" actId="2711"/>
          <ac:spMkLst>
            <pc:docMk/>
            <pc:sldMk cId="3865605948" sldId="269"/>
            <ac:spMk id="6" creationId="{5336DA3A-0614-455C-B0E6-90EE74C3F956}"/>
          </ac:spMkLst>
        </pc:spChg>
        <pc:picChg chg="add mod">
          <ac:chgData name="t x" userId="32ef71832b28eca0" providerId="LiveId" clId="{EECE831B-E4DA-45AE-B2DD-365FA91413C0}" dt="2025-03-11T15:08:22.449" v="8093" actId="1076"/>
          <ac:picMkLst>
            <pc:docMk/>
            <pc:sldMk cId="3865605948" sldId="269"/>
            <ac:picMk id="7" creationId="{76C298F0-CAF1-4539-B5FE-E2357EB59B23}"/>
          </ac:picMkLst>
        </pc:picChg>
        <pc:picChg chg="del mod">
          <ac:chgData name="t x" userId="32ef71832b28eca0" providerId="LiveId" clId="{EECE831B-E4DA-45AE-B2DD-365FA91413C0}" dt="2025-03-11T15:08:10.420" v="8091" actId="478"/>
          <ac:picMkLst>
            <pc:docMk/>
            <pc:sldMk cId="3865605948" sldId="269"/>
            <ac:picMk id="8" creationId="{EE20B0B8-A798-492B-BCDF-AF53B3C43B25}"/>
          </ac:picMkLst>
        </pc:picChg>
      </pc:sldChg>
      <pc:sldChg chg="modSp mod">
        <pc:chgData name="t x" userId="32ef71832b28eca0" providerId="LiveId" clId="{EECE831B-E4DA-45AE-B2DD-365FA91413C0}" dt="2025-03-14T17:31:14.940" v="13162" actId="2711"/>
        <pc:sldMkLst>
          <pc:docMk/>
          <pc:sldMk cId="2727850971" sldId="270"/>
        </pc:sldMkLst>
        <pc:spChg chg="mod">
          <ac:chgData name="t x" userId="32ef71832b28eca0" providerId="LiveId" clId="{EECE831B-E4DA-45AE-B2DD-365FA91413C0}" dt="2025-03-14T17:23:11.487" v="13110" actId="108"/>
          <ac:spMkLst>
            <pc:docMk/>
            <pc:sldMk cId="2727850971" sldId="270"/>
            <ac:spMk id="3" creationId="{86E60219-AE1B-47B6-9A1D-F2865D04BE52}"/>
          </ac:spMkLst>
        </pc:spChg>
        <pc:spChg chg="mod">
          <ac:chgData name="t x" userId="32ef71832b28eca0" providerId="LiveId" clId="{EECE831B-E4DA-45AE-B2DD-365FA91413C0}" dt="2025-03-14T17:31:14.940" v="13162" actId="2711"/>
          <ac:spMkLst>
            <pc:docMk/>
            <pc:sldMk cId="2727850971" sldId="270"/>
            <ac:spMk id="5" creationId="{1B07C49E-AFFC-EC46-8930-E4D428F5F943}"/>
          </ac:spMkLst>
        </pc:spChg>
        <pc:picChg chg="mod">
          <ac:chgData name="t x" userId="32ef71832b28eca0" providerId="LiveId" clId="{EECE831B-E4DA-45AE-B2DD-365FA91413C0}" dt="2025-03-10T13:43:55.369" v="2942" actId="1076"/>
          <ac:picMkLst>
            <pc:docMk/>
            <pc:sldMk cId="2727850971" sldId="270"/>
            <ac:picMk id="6" creationId="{0AEF281E-5898-459E-BE67-0AA569D76DC2}"/>
          </ac:picMkLst>
        </pc:picChg>
      </pc:sldChg>
      <pc:sldChg chg="modSp mod">
        <pc:chgData name="t x" userId="32ef71832b28eca0" providerId="LiveId" clId="{EECE831B-E4DA-45AE-B2DD-365FA91413C0}" dt="2025-03-14T17:33:54.842" v="13181" actId="2711"/>
        <pc:sldMkLst>
          <pc:docMk/>
          <pc:sldMk cId="1630123617" sldId="274"/>
        </pc:sldMkLst>
        <pc:spChg chg="mod">
          <ac:chgData name="t x" userId="32ef71832b28eca0" providerId="LiveId" clId="{EECE831B-E4DA-45AE-B2DD-365FA91413C0}" dt="2025-03-14T17:33:54.842" v="13181" actId="2711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t x" userId="32ef71832b28eca0" providerId="LiveId" clId="{EECE831B-E4DA-45AE-B2DD-365FA91413C0}" dt="2025-03-14T17:26:48.405" v="13138" actId="108"/>
          <ac:spMkLst>
            <pc:docMk/>
            <pc:sldMk cId="1630123617" sldId="274"/>
            <ac:spMk id="9" creationId="{FB98079A-48C6-4E10-8AB1-B940BD1E42DF}"/>
          </ac:spMkLst>
        </pc:spChg>
      </pc:sldChg>
      <pc:sldChg chg="addSp delSp modSp mod setBg modClrScheme chgLayout">
        <pc:chgData name="t x" userId="32ef71832b28eca0" providerId="LiveId" clId="{EECE831B-E4DA-45AE-B2DD-365FA91413C0}" dt="2025-03-14T17:27:08.703" v="13140" actId="108"/>
        <pc:sldMkLst>
          <pc:docMk/>
          <pc:sldMk cId="3410008520" sldId="275"/>
        </pc:sldMkLst>
        <pc:spChg chg="add del mod ord">
          <ac:chgData name="t x" userId="32ef71832b28eca0" providerId="LiveId" clId="{EECE831B-E4DA-45AE-B2DD-365FA91413C0}" dt="2025-03-14T16:40:48.392" v="13059" actId="700"/>
          <ac:spMkLst>
            <pc:docMk/>
            <pc:sldMk cId="3410008520" sldId="275"/>
            <ac:spMk id="2" creationId="{A016D612-84AE-4290-AC14-BF0E6520D80E}"/>
          </ac:spMkLst>
        </pc:spChg>
        <pc:spChg chg="add del mod ord">
          <ac:chgData name="t x" userId="32ef71832b28eca0" providerId="LiveId" clId="{EECE831B-E4DA-45AE-B2DD-365FA91413C0}" dt="2025-03-14T16:40:48.392" v="13059" actId="700"/>
          <ac:spMkLst>
            <pc:docMk/>
            <pc:sldMk cId="3410008520" sldId="275"/>
            <ac:spMk id="3" creationId="{5D15EAC2-7F06-42BF-9177-D01058909019}"/>
          </ac:spMkLst>
        </pc:spChg>
        <pc:spChg chg="add del mod ord">
          <ac:chgData name="t x" userId="32ef71832b28eca0" providerId="LiveId" clId="{EECE831B-E4DA-45AE-B2DD-365FA91413C0}" dt="2025-03-14T16:40:57.932" v="13060" actId="700"/>
          <ac:spMkLst>
            <pc:docMk/>
            <pc:sldMk cId="3410008520" sldId="275"/>
            <ac:spMk id="4" creationId="{63F4628A-AB29-4ED9-A86C-02E7F0F005C5}"/>
          </ac:spMkLst>
        </pc:spChg>
        <pc:spChg chg="del mod ord">
          <ac:chgData name="t x" userId="32ef71832b28eca0" providerId="LiveId" clId="{EECE831B-E4DA-45AE-B2DD-365FA91413C0}" dt="2025-03-14T16:39:53.995" v="13057" actId="700"/>
          <ac:spMkLst>
            <pc:docMk/>
            <pc:sldMk cId="3410008520" sldId="275"/>
            <ac:spMk id="5" creationId="{28684E62-A9F8-4E7A-AB01-78893062A1B4}"/>
          </ac:spMkLst>
        </pc:spChg>
        <pc:spChg chg="mod ord">
          <ac:chgData name="t x" userId="32ef71832b28eca0" providerId="LiveId" clId="{EECE831B-E4DA-45AE-B2DD-365FA91413C0}" dt="2025-03-14T17:26:59.608" v="13139"/>
          <ac:spMkLst>
            <pc:docMk/>
            <pc:sldMk cId="3410008520" sldId="275"/>
            <ac:spMk id="6" creationId="{E7525D5A-386D-C541-9D42-BBDEA82289E4}"/>
          </ac:spMkLst>
        </pc:spChg>
        <pc:spChg chg="add del mod ord">
          <ac:chgData name="t x" userId="32ef71832b28eca0" providerId="LiveId" clId="{EECE831B-E4DA-45AE-B2DD-365FA91413C0}" dt="2025-03-14T16:40:57.932" v="13060" actId="700"/>
          <ac:spMkLst>
            <pc:docMk/>
            <pc:sldMk cId="3410008520" sldId="275"/>
            <ac:spMk id="7" creationId="{19C70AF3-8285-4641-8F55-680D62DE8B37}"/>
          </ac:spMkLst>
        </pc:spChg>
        <pc:spChg chg="add del mod ord">
          <ac:chgData name="t x" userId="32ef71832b28eca0" providerId="LiveId" clId="{EECE831B-E4DA-45AE-B2DD-365FA91413C0}" dt="2025-03-14T16:41:06.153" v="13062" actId="478"/>
          <ac:spMkLst>
            <pc:docMk/>
            <pc:sldMk cId="3410008520" sldId="275"/>
            <ac:spMk id="8" creationId="{37694FBD-4AA2-4D79-8311-67FB0B880435}"/>
          </ac:spMkLst>
        </pc:spChg>
        <pc:spChg chg="mod">
          <ac:chgData name="t x" userId="32ef71832b28eca0" providerId="LiveId" clId="{EECE831B-E4DA-45AE-B2DD-365FA91413C0}" dt="2025-03-14T17:27:08.703" v="13140" actId="108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">
        <pc:chgData name="t x" userId="32ef71832b28eca0" providerId="LiveId" clId="{EECE831B-E4DA-45AE-B2DD-365FA91413C0}" dt="2025-03-14T17:29:07.798" v="13148" actId="2711"/>
        <pc:sldMkLst>
          <pc:docMk/>
          <pc:sldMk cId="148114319" sldId="276"/>
        </pc:sldMkLst>
        <pc:spChg chg="mod">
          <ac:chgData name="t x" userId="32ef71832b28eca0" providerId="LiveId" clId="{EECE831B-E4DA-45AE-B2DD-365FA91413C0}" dt="2025-03-14T17:20:54.696" v="13097" actId="108"/>
          <ac:spMkLst>
            <pc:docMk/>
            <pc:sldMk cId="148114319" sldId="276"/>
            <ac:spMk id="3" creationId="{B28946E4-5BEF-46F0-A56A-E7E85ACA148F}"/>
          </ac:spMkLst>
        </pc:spChg>
        <pc:spChg chg="mod">
          <ac:chgData name="t x" userId="32ef71832b28eca0" providerId="LiveId" clId="{EECE831B-E4DA-45AE-B2DD-365FA91413C0}" dt="2025-03-14T17:29:07.798" v="13148" actId="2711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0:04.216" v="13154" actId="2711"/>
        <pc:sldMkLst>
          <pc:docMk/>
          <pc:sldMk cId="321008965" sldId="277"/>
        </pc:sldMkLst>
        <pc:spChg chg="mod">
          <ac:chgData name="t x" userId="32ef71832b28eca0" providerId="LiveId" clId="{EECE831B-E4DA-45AE-B2DD-365FA91413C0}" dt="2025-03-14T17:21:27.999" v="13101" actId="108"/>
          <ac:spMkLst>
            <pc:docMk/>
            <pc:sldMk cId="321008965" sldId="277"/>
            <ac:spMk id="7" creationId="{330F9542-6794-4F57-BB45-868D94AD06B0}"/>
          </ac:spMkLst>
        </pc:spChg>
        <pc:spChg chg="mod">
          <ac:chgData name="t x" userId="32ef71832b28eca0" providerId="LiveId" clId="{EECE831B-E4DA-45AE-B2DD-365FA91413C0}" dt="2025-03-14T17:30:04.216" v="13154" actId="2711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Sp mod setBg">
        <pc:chgData name="t x" userId="32ef71832b28eca0" providerId="LiveId" clId="{EECE831B-E4DA-45AE-B2DD-365FA91413C0}" dt="2025-03-14T17:33:27.716" v="13178" actId="2711"/>
        <pc:sldMkLst>
          <pc:docMk/>
          <pc:sldMk cId="2459446073" sldId="289"/>
        </pc:sldMkLst>
        <pc:spChg chg="mod ord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4" creationId="{336C985E-BCEF-DD49-BB47-C4649A79F0D8}"/>
          </ac:spMkLst>
        </pc:spChg>
        <pc:spChg chg="mod ord">
          <ac:chgData name="t x" userId="32ef71832b28eca0" providerId="LiveId" clId="{EECE831B-E4DA-45AE-B2DD-365FA91413C0}" dt="2025-03-14T17:33:27.716" v="13178" actId="2711"/>
          <ac:spMkLst>
            <pc:docMk/>
            <pc:sldMk cId="2459446073" sldId="289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4T17:26:24.538" v="13135" actId="108"/>
          <ac:spMkLst>
            <pc:docMk/>
            <pc:sldMk cId="2459446073" sldId="289"/>
            <ac:spMk id="9" creationId="{B68D8986-45AC-4FB5-96E8-C45F9603EB5E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14" creationId="{201CC55D-ED54-4C5C-95E6-10947BD1103B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0" creationId="{3873B707-463F-40B0-8227-E8CC6C67EB25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2" creationId="{C13237C8-E62C-4F0D-A318-BD6FB6C2D138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4" creationId="{19C9EAEA-39D0-4B0E-A0EB-51E7B26740B1}"/>
          </ac:spMkLst>
        </pc:spChg>
        <pc:grpChg chg="add del">
          <ac:chgData name="t x" userId="32ef71832b28eca0" providerId="LiveId" clId="{EECE831B-E4DA-45AE-B2DD-365FA91413C0}" dt="2025-03-11T13:00:14.796" v="6932" actId="26606"/>
          <ac:grpSpMkLst>
            <pc:docMk/>
            <pc:sldMk cId="2459446073" sldId="289"/>
            <ac:grpSpMk id="16" creationId="{1DE889C7-FAD6-4397-98E2-05D503484459}"/>
          </ac:grpSpMkLst>
        </pc:grpChg>
        <pc:picChg chg="del mod">
          <ac:chgData name="t x" userId="32ef71832b28eca0" providerId="LiveId" clId="{EECE831B-E4DA-45AE-B2DD-365FA91413C0}" dt="2025-03-11T12:58:35.971" v="6901" actId="478"/>
          <ac:picMkLst>
            <pc:docMk/>
            <pc:sldMk cId="2459446073" sldId="289"/>
            <ac:picMk id="3" creationId="{92DB56A1-A370-4F16-8DBB-566B764A6AF3}"/>
          </ac:picMkLst>
        </pc:picChg>
        <pc:picChg chg="add mod">
          <ac:chgData name="t x" userId="32ef71832b28eca0" providerId="LiveId" clId="{EECE831B-E4DA-45AE-B2DD-365FA91413C0}" dt="2025-03-11T13:00:14.796" v="6932" actId="26606"/>
          <ac:picMkLst>
            <pc:docMk/>
            <pc:sldMk cId="2459446073" sldId="289"/>
            <ac:picMk id="6" creationId="{7B1613C5-3E33-4D70-AEB6-7125DC349EA2}"/>
          </ac:picMkLst>
        </pc:picChg>
      </pc:sldChg>
      <pc:sldChg chg="modSp mod">
        <pc:chgData name="t x" userId="32ef71832b28eca0" providerId="LiveId" clId="{EECE831B-E4DA-45AE-B2DD-365FA91413C0}" dt="2025-03-14T17:29:22.730" v="13150" actId="2711"/>
        <pc:sldMkLst>
          <pc:docMk/>
          <pc:sldMk cId="1813711241" sldId="293"/>
        </pc:sldMkLst>
        <pc:spChg chg="mod">
          <ac:chgData name="t x" userId="32ef71832b28eca0" providerId="LiveId" clId="{EECE831B-E4DA-45AE-B2DD-365FA91413C0}" dt="2025-03-14T17:21:16.728" v="13099" actId="108"/>
          <ac:spMkLst>
            <pc:docMk/>
            <pc:sldMk cId="1813711241" sldId="293"/>
            <ac:spMk id="3" creationId="{FC857EDD-A3A7-434D-B8D5-401E872498DA}"/>
          </ac:spMkLst>
        </pc:spChg>
        <pc:spChg chg="mod">
          <ac:chgData name="t x" userId="32ef71832b28eca0" providerId="LiveId" clId="{EECE831B-E4DA-45AE-B2DD-365FA91413C0}" dt="2025-03-14T17:29:22.730" v="13150" actId="2711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t x" userId="32ef71832b28eca0" providerId="LiveId" clId="{EECE831B-E4DA-45AE-B2DD-365FA91413C0}" dt="2025-03-14T17:32:37.052" v="13172" actId="2711"/>
        <pc:sldMkLst>
          <pc:docMk/>
          <pc:sldMk cId="981671777" sldId="296"/>
        </pc:sldMkLst>
        <pc:spChg chg="mod">
          <ac:chgData name="t x" userId="32ef71832b28eca0" providerId="LiveId" clId="{EECE831B-E4DA-45AE-B2DD-365FA91413C0}" dt="2025-03-14T17:24:53.473" v="13126" actId="27636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t x" userId="32ef71832b28eca0" providerId="LiveId" clId="{EECE831B-E4DA-45AE-B2DD-365FA91413C0}" dt="2025-03-14T17:32:37.052" v="13172" actId="2711"/>
          <ac:spMkLst>
            <pc:docMk/>
            <pc:sldMk cId="981671777" sldId="296"/>
            <ac:spMk id="5" creationId="{85D9F803-CDBC-C74C-AF1B-2B5937D1C241}"/>
          </ac:spMkLst>
        </pc:spChg>
        <pc:picChg chg="del mod modCrop">
          <ac:chgData name="t x" userId="32ef71832b28eca0" providerId="LiveId" clId="{EECE831B-E4DA-45AE-B2DD-365FA91413C0}" dt="2025-03-10T16:25:37.413" v="4747" actId="478"/>
          <ac:picMkLst>
            <pc:docMk/>
            <pc:sldMk cId="981671777" sldId="296"/>
            <ac:picMk id="6" creationId="{CE23A454-AF5D-4795-B5EC-3F694F341FFE}"/>
          </ac:picMkLst>
        </pc:picChg>
        <pc:picChg chg="add mod">
          <ac:chgData name="t x" userId="32ef71832b28eca0" providerId="LiveId" clId="{EECE831B-E4DA-45AE-B2DD-365FA91413C0}" dt="2025-03-10T16:25:42.141" v="4749" actId="1076"/>
          <ac:picMkLst>
            <pc:docMk/>
            <pc:sldMk cId="981671777" sldId="296"/>
            <ac:picMk id="7" creationId="{1D6C721A-AF0D-40F8-BE65-DB72466ACDA6}"/>
          </ac:picMkLst>
        </pc:picChg>
      </pc:sldChg>
      <pc:sldChg chg="addSp delSp modSp mod">
        <pc:chgData name="t x" userId="32ef71832b28eca0" providerId="LiveId" clId="{EECE831B-E4DA-45AE-B2DD-365FA91413C0}" dt="2025-03-14T17:19:26.719" v="13089" actId="108"/>
        <pc:sldMkLst>
          <pc:docMk/>
          <pc:sldMk cId="280316088" sldId="299"/>
        </pc:sldMkLst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2" creationId="{2836E5B0-54B2-4C78-9E06-CAA110612A27}"/>
          </ac:spMkLst>
        </pc:spChg>
        <pc:spChg chg="mod">
          <ac:chgData name="t x" userId="32ef71832b28eca0" providerId="LiveId" clId="{EECE831B-E4DA-45AE-B2DD-365FA91413C0}" dt="2025-03-08T00:52:13.454" v="1824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t x" userId="32ef71832b28eca0" providerId="LiveId" clId="{EECE831B-E4DA-45AE-B2DD-365FA91413C0}" dt="2025-03-14T17:19:26.719" v="13089" actId="108"/>
          <ac:spMkLst>
            <pc:docMk/>
            <pc:sldMk cId="280316088" sldId="299"/>
            <ac:spMk id="4" creationId="{5066AA34-20EE-4A59-B343-346A8DB5667C}"/>
          </ac:spMkLst>
        </pc:spChg>
        <pc:spChg chg="del mod">
          <ac:chgData name="t x" userId="32ef71832b28eca0" providerId="LiveId" clId="{EECE831B-E4DA-45AE-B2DD-365FA91413C0}" dt="2025-03-07T22:38:21.806" v="1196" actId="478"/>
          <ac:spMkLst>
            <pc:docMk/>
            <pc:sldMk cId="280316088" sldId="299"/>
            <ac:spMk id="5" creationId="{1B07C49E-AFFC-EC46-8930-E4D428F5F943}"/>
          </ac:spMkLst>
        </pc:spChg>
        <pc:spChg chg="add del mod">
          <ac:chgData name="t x" userId="32ef71832b28eca0" providerId="LiveId" clId="{EECE831B-E4DA-45AE-B2DD-365FA91413C0}" dt="2025-03-08T00:26:56.051" v="1455" actId="478"/>
          <ac:spMkLst>
            <pc:docMk/>
            <pc:sldMk cId="280316088" sldId="299"/>
            <ac:spMk id="7" creationId="{C9C3AB61-CB48-411A-A0DC-AF3C9C017793}"/>
          </ac:spMkLst>
        </pc:spChg>
        <pc:spChg chg="add del mod">
          <ac:chgData name="t x" userId="32ef71832b28eca0" providerId="LiveId" clId="{EECE831B-E4DA-45AE-B2DD-365FA91413C0}" dt="2025-03-08T00:27:01.871" v="1456" actId="478"/>
          <ac:spMkLst>
            <pc:docMk/>
            <pc:sldMk cId="280316088" sldId="299"/>
            <ac:spMk id="8" creationId="{E84E7369-A40C-46DA-9629-F3B502C09C6C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9" creationId="{06DA8DAC-A2EE-4FE7-BD0F-AA30B8A5B35B}"/>
          </ac:spMkLst>
        </pc:spChg>
        <pc:spChg chg="add del mod">
          <ac:chgData name="t x" userId="32ef71832b28eca0" providerId="LiveId" clId="{EECE831B-E4DA-45AE-B2DD-365FA91413C0}" dt="2025-03-08T00:27:09.988" v="1458" actId="478"/>
          <ac:spMkLst>
            <pc:docMk/>
            <pc:sldMk cId="280316088" sldId="299"/>
            <ac:spMk id="10" creationId="{06FD9289-DFF3-460F-8F98-FDE9E9C185FF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11" creationId="{ED1FE189-6A96-4E5E-8E8D-2BE553A6BBA5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12" creationId="{183537DC-1E0F-4355-9D91-2883CFB7E9E3}"/>
          </ac:spMkLst>
        </pc:spChg>
        <pc:spChg chg="add mod">
          <ac:chgData name="t x" userId="32ef71832b28eca0" providerId="LiveId" clId="{EECE831B-E4DA-45AE-B2DD-365FA91413C0}" dt="2025-03-08T00:43:14.158" v="1750" actId="1076"/>
          <ac:spMkLst>
            <pc:docMk/>
            <pc:sldMk cId="280316088" sldId="299"/>
            <ac:spMk id="13" creationId="{D31E382A-BCBD-49B5-B003-95DF95F1D21C}"/>
          </ac:spMkLst>
        </pc:spChg>
        <pc:cxnChg chg="add mod">
          <ac:chgData name="t x" userId="32ef71832b28eca0" providerId="LiveId" clId="{EECE831B-E4DA-45AE-B2DD-365FA91413C0}" dt="2025-03-08T00:45:44.868" v="1753" actId="692"/>
          <ac:cxnSpMkLst>
            <pc:docMk/>
            <pc:sldMk cId="280316088" sldId="299"/>
            <ac:cxnSpMk id="14" creationId="{5CD5F13A-BC79-4240-BBDC-210AAB1617AD}"/>
          </ac:cxnSpMkLst>
        </pc:cxnChg>
        <pc:cxnChg chg="add del mod">
          <ac:chgData name="t x" userId="32ef71832b28eca0" providerId="LiveId" clId="{EECE831B-E4DA-45AE-B2DD-365FA91413C0}" dt="2025-03-08T00:46:02.099" v="1755" actId="478"/>
          <ac:cxnSpMkLst>
            <pc:docMk/>
            <pc:sldMk cId="280316088" sldId="299"/>
            <ac:cxnSpMk id="15" creationId="{BC6692AA-A9D4-444A-BBF2-10DE6A026ECB}"/>
          </ac:cxnSpMkLst>
        </pc:cxnChg>
        <pc:cxnChg chg="add mod">
          <ac:chgData name="t x" userId="32ef71832b28eca0" providerId="LiveId" clId="{EECE831B-E4DA-45AE-B2DD-365FA91413C0}" dt="2025-03-08T00:47:24.985" v="1761" actId="692"/>
          <ac:cxnSpMkLst>
            <pc:docMk/>
            <pc:sldMk cId="280316088" sldId="299"/>
            <ac:cxnSpMk id="17" creationId="{B09F5EAA-0CD5-4DAA-A406-A783B7BF6AE3}"/>
          </ac:cxnSpMkLst>
        </pc:cxnChg>
        <pc:cxnChg chg="add mod">
          <ac:chgData name="t x" userId="32ef71832b28eca0" providerId="LiveId" clId="{EECE831B-E4DA-45AE-B2DD-365FA91413C0}" dt="2025-03-08T00:47:19.049" v="1760" actId="692"/>
          <ac:cxnSpMkLst>
            <pc:docMk/>
            <pc:sldMk cId="280316088" sldId="299"/>
            <ac:cxnSpMk id="19" creationId="{4A5100D5-98EE-4AE4-91CB-68CDBFCA515C}"/>
          </ac:cxnSpMkLst>
        </pc:cxnChg>
        <pc:cxnChg chg="add mod">
          <ac:chgData name="t x" userId="32ef71832b28eca0" providerId="LiveId" clId="{EECE831B-E4DA-45AE-B2DD-365FA91413C0}" dt="2025-03-08T00:47:13.969" v="1759" actId="692"/>
          <ac:cxnSpMkLst>
            <pc:docMk/>
            <pc:sldMk cId="280316088" sldId="299"/>
            <ac:cxnSpMk id="21" creationId="{747FADB0-B9C8-4788-AE31-EA02769AEA5B}"/>
          </ac:cxnSpMkLst>
        </pc:cxnChg>
      </pc:sldChg>
      <pc:sldChg chg="addSp delSp modSp mod">
        <pc:chgData name="t x" userId="32ef71832b28eca0" providerId="LiveId" clId="{EECE831B-E4DA-45AE-B2DD-365FA91413C0}" dt="2025-03-14T17:19:33.383" v="13090" actId="108"/>
        <pc:sldMkLst>
          <pc:docMk/>
          <pc:sldMk cId="1385553969" sldId="302"/>
        </pc:sldMkLst>
        <pc:spChg chg="del">
          <ac:chgData name="t x" userId="32ef71832b28eca0" providerId="LiveId" clId="{EECE831B-E4DA-45AE-B2DD-365FA91413C0}" dt="2025-03-08T00:48:24.217" v="1762" actId="478"/>
          <ac:spMkLst>
            <pc:docMk/>
            <pc:sldMk cId="1385553969" sldId="302"/>
            <ac:spMk id="2" creationId="{8B78C759-C687-440F-8CAE-D3071F1AB630}"/>
          </ac:spMkLst>
        </pc:spChg>
        <pc:spChg chg="del mod">
          <ac:chgData name="t x" userId="32ef71832b28eca0" providerId="LiveId" clId="{EECE831B-E4DA-45AE-B2DD-365FA91413C0}" dt="2025-03-08T00:48:33.495" v="1764" actId="47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t x" userId="32ef71832b28eca0" providerId="LiveId" clId="{EECE831B-E4DA-45AE-B2DD-365FA91413C0}" dt="2025-03-08T00:48:53.475" v="1765"/>
          <ac:spMkLst>
            <pc:docMk/>
            <pc:sldMk cId="1385553969" sldId="302"/>
            <ac:spMk id="7" creationId="{448BFBA9-08E1-4097-A135-6A9562DC2EFE}"/>
          </ac:spMkLst>
        </pc:spChg>
        <pc:spChg chg="add mod">
          <ac:chgData name="t x" userId="32ef71832b28eca0" providerId="LiveId" clId="{EECE831B-E4DA-45AE-B2DD-365FA91413C0}" dt="2025-03-14T16:18:00.988" v="12892" actId="1076"/>
          <ac:spMkLst>
            <pc:docMk/>
            <pc:sldMk cId="1385553969" sldId="302"/>
            <ac:spMk id="8" creationId="{20A1B3C2-D194-4D14-A61C-1A02DBEDD7FA}"/>
          </ac:spMkLst>
        </pc:spChg>
        <pc:spChg chg="add mod">
          <ac:chgData name="t x" userId="32ef71832b28eca0" providerId="LiveId" clId="{EECE831B-E4DA-45AE-B2DD-365FA91413C0}" dt="2025-03-08T00:52:46.078" v="1827" actId="20577"/>
          <ac:spMkLst>
            <pc:docMk/>
            <pc:sldMk cId="1385553969" sldId="302"/>
            <ac:spMk id="9" creationId="{096CC38F-A9D8-4176-92C0-281A821E6106}"/>
          </ac:spMkLst>
        </pc:spChg>
        <pc:spChg chg="add mod">
          <ac:chgData name="t x" userId="32ef71832b28eca0" providerId="LiveId" clId="{EECE831B-E4DA-45AE-B2DD-365FA91413C0}" dt="2025-03-08T01:01:49.559" v="2087" actId="20577"/>
          <ac:spMkLst>
            <pc:docMk/>
            <pc:sldMk cId="1385553969" sldId="302"/>
            <ac:spMk id="10" creationId="{4287AAA3-B716-4184-8DF2-A0524B6FCD3D}"/>
          </ac:spMkLst>
        </pc:spChg>
        <pc:spChg chg="mod">
          <ac:chgData name="t x" userId="32ef71832b28eca0" providerId="LiveId" clId="{EECE831B-E4DA-45AE-B2DD-365FA91413C0}" dt="2025-03-14T17:19:33.383" v="13090" actId="108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t x" userId="32ef71832b28eca0" providerId="LiveId" clId="{EECE831B-E4DA-45AE-B2DD-365FA91413C0}" dt="2025-03-08T01:00:45.191" v="2056" actId="20577"/>
          <ac:spMkLst>
            <pc:docMk/>
            <pc:sldMk cId="1385553969" sldId="302"/>
            <ac:spMk id="12" creationId="{7DA489E6-F02D-4E4F-9ED6-3A7BA05E60FC}"/>
          </ac:spMkLst>
        </pc:spChg>
        <pc:spChg chg="add mod">
          <ac:chgData name="t x" userId="32ef71832b28eca0" providerId="LiveId" clId="{EECE831B-E4DA-45AE-B2DD-365FA91413C0}" dt="2025-03-08T00:59:18.334" v="2018" actId="20577"/>
          <ac:spMkLst>
            <pc:docMk/>
            <pc:sldMk cId="1385553969" sldId="302"/>
            <ac:spMk id="13" creationId="{0282E0B0-15B6-494D-A0B6-180C2950DCD7}"/>
          </ac:spMkLst>
        </pc:spChg>
        <pc:spChg chg="add mod">
          <ac:chgData name="t x" userId="32ef71832b28eca0" providerId="LiveId" clId="{EECE831B-E4DA-45AE-B2DD-365FA91413C0}" dt="2025-03-08T01:01:21.552" v="2078" actId="20577"/>
          <ac:spMkLst>
            <pc:docMk/>
            <pc:sldMk cId="1385553969" sldId="302"/>
            <ac:spMk id="14" creationId="{021273C4-6643-4D8D-BC8F-252ACB834977}"/>
          </ac:spMkLst>
        </pc:sp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5" creationId="{7E85402C-3D45-44BB-9E4E-3E9478B82646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6" creationId="{E375A66D-27EB-491D-8269-8D3C5E6066DF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7" creationId="{3778FBA5-A18A-4BB7-A9DB-1D8D713AA5C6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8" creationId="{488C6328-361E-44D7-B717-CB829F90549E}"/>
          </ac:cxnSpMkLst>
        </pc:cxnChg>
      </pc:sldChg>
      <pc:sldChg chg="modSp mod">
        <pc:chgData name="t x" userId="32ef71832b28eca0" providerId="LiveId" clId="{EECE831B-E4DA-45AE-B2DD-365FA91413C0}" dt="2025-03-14T17:29:15.213" v="13149" actId="2711"/>
        <pc:sldMkLst>
          <pc:docMk/>
          <pc:sldMk cId="334532777" sldId="303"/>
        </pc:sldMkLst>
        <pc:spChg chg="mod">
          <ac:chgData name="t x" userId="32ef71832b28eca0" providerId="LiveId" clId="{EECE831B-E4DA-45AE-B2DD-365FA91413C0}" dt="2025-03-14T17:21:10.226" v="13098" actId="108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t x" userId="32ef71832b28eca0" providerId="LiveId" clId="{EECE831B-E4DA-45AE-B2DD-365FA91413C0}" dt="2025-03-14T17:29:15.213" v="13149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t x" userId="32ef71832b28eca0" providerId="LiveId" clId="{EECE831B-E4DA-45AE-B2DD-365FA91413C0}" dt="2025-03-14T17:30:25.692" v="13156" actId="2711"/>
        <pc:sldMkLst>
          <pc:docMk/>
          <pc:sldMk cId="3869789237" sldId="304"/>
        </pc:sldMkLst>
        <pc:spChg chg="mod">
          <ac:chgData name="t x" userId="32ef71832b28eca0" providerId="LiveId" clId="{EECE831B-E4DA-45AE-B2DD-365FA91413C0}" dt="2025-03-14T17:22:20.110" v="13103" actId="108"/>
          <ac:spMkLst>
            <pc:docMk/>
            <pc:sldMk cId="3869789237" sldId="304"/>
            <ac:spMk id="4" creationId="{B6CCD949-E788-4375-9B07-478FA5684BC1}"/>
          </ac:spMkLst>
        </pc:spChg>
        <pc:spChg chg="add mod">
          <ac:chgData name="t x" userId="32ef71832b28eca0" providerId="LiveId" clId="{EECE831B-E4DA-45AE-B2DD-365FA91413C0}" dt="2025-03-14T17:30:25.692" v="13156" actId="2711"/>
          <ac:spMkLst>
            <pc:docMk/>
            <pc:sldMk cId="3869789237" sldId="304"/>
            <ac:spMk id="6" creationId="{F89304F6-085B-4E28-991C-47C675712B27}"/>
          </ac:spMkLst>
        </pc:spChg>
        <pc:picChg chg="mod">
          <ac:chgData name="t x" userId="32ef71832b28eca0" providerId="LiveId" clId="{EECE831B-E4DA-45AE-B2DD-365FA91413C0}" dt="2025-03-10T13:17:25.762" v="2263" actId="1076"/>
          <ac:picMkLst>
            <pc:docMk/>
            <pc:sldMk cId="3869789237" sldId="304"/>
            <ac:picMk id="8" creationId="{5FEE3B72-33E1-48E5-A737-B3DFB46E7B19}"/>
          </ac:picMkLst>
        </pc:picChg>
      </pc:sldChg>
      <pc:sldChg chg="addSp modSp mod">
        <pc:chgData name="t x" userId="32ef71832b28eca0" providerId="LiveId" clId="{EECE831B-E4DA-45AE-B2DD-365FA91413C0}" dt="2025-03-14T17:30:34.456" v="13157" actId="2711"/>
        <pc:sldMkLst>
          <pc:docMk/>
          <pc:sldMk cId="80090182" sldId="305"/>
        </pc:sldMkLst>
        <pc:spChg chg="mod">
          <ac:chgData name="t x" userId="32ef71832b28eca0" providerId="LiveId" clId="{EECE831B-E4DA-45AE-B2DD-365FA91413C0}" dt="2025-03-14T17:22:25.788" v="13104" actId="108"/>
          <ac:spMkLst>
            <pc:docMk/>
            <pc:sldMk cId="80090182" sldId="305"/>
            <ac:spMk id="4" creationId="{D4811A61-F7FB-4B19-9ED1-E0E2554A5BE8}"/>
          </ac:spMkLst>
        </pc:spChg>
        <pc:spChg chg="add mod">
          <ac:chgData name="t x" userId="32ef71832b28eca0" providerId="LiveId" clId="{EECE831B-E4DA-45AE-B2DD-365FA91413C0}" dt="2025-03-14T17:30:34.456" v="13157" actId="2711"/>
          <ac:spMkLst>
            <pc:docMk/>
            <pc:sldMk cId="80090182" sldId="305"/>
            <ac:spMk id="7" creationId="{4913C872-8D06-466A-B0C4-C89B2E733475}"/>
          </ac:spMkLst>
        </pc:spChg>
        <pc:picChg chg="mod">
          <ac:chgData name="t x" userId="32ef71832b28eca0" providerId="LiveId" clId="{EECE831B-E4DA-45AE-B2DD-365FA91413C0}" dt="2025-03-10T13:21:57.850" v="2420" actId="1076"/>
          <ac:picMkLst>
            <pc:docMk/>
            <pc:sldMk cId="80090182" sldId="305"/>
            <ac:picMk id="6" creationId="{FAA172A0-EEB0-466D-AB37-FF4EE0347166}"/>
          </ac:picMkLst>
        </pc:picChg>
      </pc:sldChg>
      <pc:sldChg chg="addSp modSp mod">
        <pc:chgData name="t x" userId="32ef71832b28eca0" providerId="LiveId" clId="{EECE831B-E4DA-45AE-B2DD-365FA91413C0}" dt="2025-03-14T17:30:57.367" v="13160" actId="2711"/>
        <pc:sldMkLst>
          <pc:docMk/>
          <pc:sldMk cId="3145340593" sldId="306"/>
        </pc:sldMkLst>
        <pc:spChg chg="mod">
          <ac:chgData name="t x" userId="32ef71832b28eca0" providerId="LiveId" clId="{EECE831B-E4DA-45AE-B2DD-365FA91413C0}" dt="2025-03-14T17:23:01.544" v="13108" actId="108"/>
          <ac:spMkLst>
            <pc:docMk/>
            <pc:sldMk cId="3145340593" sldId="306"/>
            <ac:spMk id="4" creationId="{AFE7D9E4-306D-49E3-9AC4-15D566FC72AD}"/>
          </ac:spMkLst>
        </pc:spChg>
        <pc:spChg chg="add mod">
          <ac:chgData name="t x" userId="32ef71832b28eca0" providerId="LiveId" clId="{EECE831B-E4DA-45AE-B2DD-365FA91413C0}" dt="2025-03-10T13:36:05.274" v="2704" actId="20577"/>
          <ac:spMkLst>
            <pc:docMk/>
            <pc:sldMk cId="3145340593" sldId="306"/>
            <ac:spMk id="7" creationId="{D9F66964-3F42-4AE2-80F2-A829DF717125}"/>
          </ac:spMkLst>
        </pc:spChg>
        <pc:spChg chg="add mod">
          <ac:chgData name="t x" userId="32ef71832b28eca0" providerId="LiveId" clId="{EECE831B-E4DA-45AE-B2DD-365FA91413C0}" dt="2025-03-14T17:30:57.367" v="13160" actId="2711"/>
          <ac:spMkLst>
            <pc:docMk/>
            <pc:sldMk cId="3145340593" sldId="306"/>
            <ac:spMk id="8" creationId="{E7DD8038-31C1-42A9-BE9F-4587524B3BBE}"/>
          </ac:spMkLst>
        </pc:spChg>
        <pc:picChg chg="mod">
          <ac:chgData name="t x" userId="32ef71832b28eca0" providerId="LiveId" clId="{EECE831B-E4DA-45AE-B2DD-365FA91413C0}" dt="2025-03-10T13:40:22.506" v="2882" actId="1076"/>
          <ac:picMkLst>
            <pc:docMk/>
            <pc:sldMk cId="3145340593" sldId="306"/>
            <ac:picMk id="6" creationId="{BBB65977-18F4-42C0-B4A2-57860CD9D0BF}"/>
          </ac:picMkLst>
        </pc:picChg>
      </pc:sldChg>
      <pc:sldChg chg="addSp modSp mod setBg">
        <pc:chgData name="t x" userId="32ef71832b28eca0" providerId="LiveId" clId="{EECE831B-E4DA-45AE-B2DD-365FA91413C0}" dt="2025-03-14T17:30:48.083" v="13159" actId="2711"/>
        <pc:sldMkLst>
          <pc:docMk/>
          <pc:sldMk cId="1106727586" sldId="307"/>
        </pc:sldMkLst>
        <pc:spChg chg="mod">
          <ac:chgData name="t x" userId="32ef71832b28eca0" providerId="LiveId" clId="{EECE831B-E4DA-45AE-B2DD-365FA91413C0}" dt="2025-03-14T17:22:48.922" v="13106" actId="108"/>
          <ac:spMkLst>
            <pc:docMk/>
            <pc:sldMk cId="1106727586" sldId="307"/>
            <ac:spMk id="4" creationId="{021C109C-C017-4D19-928F-AED25AC30125}"/>
          </ac:spMkLst>
        </pc:spChg>
        <pc:spChg chg="mod">
          <ac:chgData name="t x" userId="32ef71832b28eca0" providerId="LiveId" clId="{EECE831B-E4DA-45AE-B2DD-365FA91413C0}" dt="2025-03-14T17:22:56.824" v="13107"/>
          <ac:spMkLst>
            <pc:docMk/>
            <pc:sldMk cId="1106727586" sldId="307"/>
            <ac:spMk id="5" creationId="{31BF7889-073A-E045-A3F2-45D63BD0FDC0}"/>
          </ac:spMkLst>
        </pc:spChg>
        <pc:spChg chg="add mod">
          <ac:chgData name="t x" userId="32ef71832b28eca0" providerId="LiveId" clId="{EECE831B-E4DA-45AE-B2DD-365FA91413C0}" dt="2025-03-14T17:30:48.083" v="13159" actId="2711"/>
          <ac:spMkLst>
            <pc:docMk/>
            <pc:sldMk cId="1106727586" sldId="307"/>
            <ac:spMk id="7" creationId="{5660EE74-6B54-46BA-B053-7A8945DE86E0}"/>
          </ac:spMkLst>
        </pc:spChg>
        <pc:picChg chg="mod">
          <ac:chgData name="t x" userId="32ef71832b28eca0" providerId="LiveId" clId="{EECE831B-E4DA-45AE-B2DD-365FA91413C0}" dt="2025-03-10T13:25:57.678" v="2570" actId="1076"/>
          <ac:picMkLst>
            <pc:docMk/>
            <pc:sldMk cId="1106727586" sldId="307"/>
            <ac:picMk id="6" creationId="{DD947064-8B1C-4D68-A0D7-3B18086F666E}"/>
          </ac:picMkLst>
        </pc:picChg>
      </pc:sldChg>
      <pc:sldChg chg="addSp modSp mod">
        <pc:chgData name="t x" userId="32ef71832b28eca0" providerId="LiveId" clId="{EECE831B-E4DA-45AE-B2DD-365FA91413C0}" dt="2025-03-14T17:31:07.707" v="13161" actId="2711"/>
        <pc:sldMkLst>
          <pc:docMk/>
          <pc:sldMk cId="706594483" sldId="308"/>
        </pc:sldMkLst>
        <pc:spChg chg="mod">
          <ac:chgData name="t x" userId="32ef71832b28eca0" providerId="LiveId" clId="{EECE831B-E4DA-45AE-B2DD-365FA91413C0}" dt="2025-03-14T17:23:07.073" v="13109" actId="108"/>
          <ac:spMkLst>
            <pc:docMk/>
            <pc:sldMk cId="706594483" sldId="308"/>
            <ac:spMk id="4" creationId="{6D35FD2D-1BD2-45D7-B015-1A96C241520B}"/>
          </ac:spMkLst>
        </pc:spChg>
        <pc:spChg chg="add mod">
          <ac:chgData name="t x" userId="32ef71832b28eca0" providerId="LiveId" clId="{EECE831B-E4DA-45AE-B2DD-365FA91413C0}" dt="2025-03-14T17:31:07.707" v="13161" actId="2711"/>
          <ac:spMkLst>
            <pc:docMk/>
            <pc:sldMk cId="706594483" sldId="308"/>
            <ac:spMk id="7" creationId="{A7BF39EA-B661-4A16-9038-196F4544A477}"/>
          </ac:spMkLst>
        </pc:spChg>
        <pc:picChg chg="mod">
          <ac:chgData name="t x" userId="32ef71832b28eca0" providerId="LiveId" clId="{EECE831B-E4DA-45AE-B2DD-365FA91413C0}" dt="2025-03-10T13:36:20.341" v="2706" actId="1076"/>
          <ac:picMkLst>
            <pc:docMk/>
            <pc:sldMk cId="706594483" sldId="308"/>
            <ac:picMk id="6" creationId="{48579861-1C59-4193-8075-A6CDF1509954}"/>
          </ac:picMkLst>
        </pc:picChg>
      </pc:sldChg>
      <pc:sldChg chg="modSp mod">
        <pc:chgData name="t x" userId="32ef71832b28eca0" providerId="LiveId" clId="{EECE831B-E4DA-45AE-B2DD-365FA91413C0}" dt="2025-03-14T17:31:25.199" v="13163" actId="2711"/>
        <pc:sldMkLst>
          <pc:docMk/>
          <pc:sldMk cId="1794738657" sldId="309"/>
        </pc:sldMkLst>
        <pc:spChg chg="mod">
          <ac:chgData name="t x" userId="32ef71832b28eca0" providerId="LiveId" clId="{EECE831B-E4DA-45AE-B2DD-365FA91413C0}" dt="2025-03-14T17:23:16.010" v="13111" actId="108"/>
          <ac:spMkLst>
            <pc:docMk/>
            <pc:sldMk cId="1794738657" sldId="309"/>
            <ac:spMk id="3" creationId="{557C8CBA-1A0E-4CDF-A451-7AAA44D39839}"/>
          </ac:spMkLst>
        </pc:spChg>
        <pc:spChg chg="mod">
          <ac:chgData name="t x" userId="32ef71832b28eca0" providerId="LiveId" clId="{EECE831B-E4DA-45AE-B2DD-365FA91413C0}" dt="2025-03-14T17:31:25.199" v="13163" actId="2711"/>
          <ac:spMkLst>
            <pc:docMk/>
            <pc:sldMk cId="1794738657" sldId="309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1:41.168" v="13164" actId="2711"/>
        <pc:sldMkLst>
          <pc:docMk/>
          <pc:sldMk cId="4010014743" sldId="310"/>
        </pc:sldMkLst>
        <pc:spChg chg="mod">
          <ac:chgData name="t x" userId="32ef71832b28eca0" providerId="LiveId" clId="{EECE831B-E4DA-45AE-B2DD-365FA91413C0}" dt="2025-03-14T17:23:37.763" v="13113" actId="108"/>
          <ac:spMkLst>
            <pc:docMk/>
            <pc:sldMk cId="4010014743" sldId="310"/>
            <ac:spMk id="3" creationId="{FD161C47-0660-416F-B4C2-25E4D35D69FD}"/>
          </ac:spMkLst>
        </pc:spChg>
        <pc:spChg chg="mod">
          <ac:chgData name="t x" userId="32ef71832b28eca0" providerId="LiveId" clId="{EECE831B-E4DA-45AE-B2DD-365FA91413C0}" dt="2025-03-14T17:31:41.168" v="13164" actId="2711"/>
          <ac:spMkLst>
            <pc:docMk/>
            <pc:sldMk cId="4010014743" sldId="310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1:47.948" v="13165" actId="2711"/>
        <pc:sldMkLst>
          <pc:docMk/>
          <pc:sldMk cId="2735560525" sldId="311"/>
        </pc:sldMkLst>
        <pc:spChg chg="mod">
          <ac:chgData name="t x" userId="32ef71832b28eca0" providerId="LiveId" clId="{EECE831B-E4DA-45AE-B2DD-365FA91413C0}" dt="2025-03-14T17:23:56.607" v="13114" actId="108"/>
          <ac:spMkLst>
            <pc:docMk/>
            <pc:sldMk cId="2735560525" sldId="311"/>
            <ac:spMk id="3" creationId="{AFD52E17-48CB-4D60-BD56-71D197A29B38}"/>
          </ac:spMkLst>
        </pc:spChg>
        <pc:spChg chg="mod">
          <ac:chgData name="t x" userId="32ef71832b28eca0" providerId="LiveId" clId="{EECE831B-E4DA-45AE-B2DD-365FA91413C0}" dt="2025-03-14T17:31:47.948" v="13165" actId="2711"/>
          <ac:spMkLst>
            <pc:docMk/>
            <pc:sldMk cId="2735560525" sldId="311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1:54.144" v="13166" actId="2711"/>
        <pc:sldMkLst>
          <pc:docMk/>
          <pc:sldMk cId="1434679925" sldId="312"/>
        </pc:sldMkLst>
        <pc:spChg chg="mod">
          <ac:chgData name="t x" userId="32ef71832b28eca0" providerId="LiveId" clId="{EECE831B-E4DA-45AE-B2DD-365FA91413C0}" dt="2025-03-14T17:24:01.331" v="13115" actId="108"/>
          <ac:spMkLst>
            <pc:docMk/>
            <pc:sldMk cId="1434679925" sldId="312"/>
            <ac:spMk id="3" creationId="{7F12CD3C-55B3-4129-817A-84D0B28F713E}"/>
          </ac:spMkLst>
        </pc:spChg>
        <pc:spChg chg="mod">
          <ac:chgData name="t x" userId="32ef71832b28eca0" providerId="LiveId" clId="{EECE831B-E4DA-45AE-B2DD-365FA91413C0}" dt="2025-03-14T17:31:54.144" v="13166" actId="2711"/>
          <ac:spMkLst>
            <pc:docMk/>
            <pc:sldMk cId="1434679925" sldId="312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2:05.882" v="13168" actId="2711"/>
        <pc:sldMkLst>
          <pc:docMk/>
          <pc:sldMk cId="1756972646" sldId="313"/>
        </pc:sldMkLst>
        <pc:spChg chg="mod">
          <ac:chgData name="t x" userId="32ef71832b28eca0" providerId="LiveId" clId="{EECE831B-E4DA-45AE-B2DD-365FA91413C0}" dt="2025-03-14T17:24:21.710" v="13119" actId="27636"/>
          <ac:spMkLst>
            <pc:docMk/>
            <pc:sldMk cId="1756972646" sldId="313"/>
            <ac:spMk id="3" creationId="{79B32320-42D4-49FA-8047-C080B444B3AE}"/>
          </ac:spMkLst>
        </pc:spChg>
        <pc:spChg chg="mod">
          <ac:chgData name="t x" userId="32ef71832b28eca0" providerId="LiveId" clId="{EECE831B-E4DA-45AE-B2DD-365FA91413C0}" dt="2025-03-14T17:32:05.882" v="13168" actId="2711"/>
          <ac:spMkLst>
            <pc:docMk/>
            <pc:sldMk cId="1756972646" sldId="313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17:31:59.684" v="13167" actId="2711"/>
        <pc:sldMkLst>
          <pc:docMk/>
          <pc:sldMk cId="639399535" sldId="314"/>
        </pc:sldMkLst>
        <pc:spChg chg="mod">
          <ac:chgData name="t x" userId="32ef71832b28eca0" providerId="LiveId" clId="{EECE831B-E4DA-45AE-B2DD-365FA91413C0}" dt="2025-03-14T17:31:59.684" v="13167" actId="2711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4T17:24:07.856" v="13117" actId="27636"/>
          <ac:spMkLst>
            <pc:docMk/>
            <pc:sldMk cId="639399535" sldId="314"/>
            <ac:spMk id="8" creationId="{952C2E9C-C6BE-40BD-A406-CFB441363CBA}"/>
          </ac:spMkLst>
        </pc:spChg>
        <pc:picChg chg="mod">
          <ac:chgData name="t x" userId="32ef71832b28eca0" providerId="LiveId" clId="{EECE831B-E4DA-45AE-B2DD-365FA91413C0}" dt="2025-03-11T13:09:10.068" v="6934" actId="1076"/>
          <ac:picMkLst>
            <pc:docMk/>
            <pc:sldMk cId="639399535" sldId="314"/>
            <ac:picMk id="3" creationId="{0D064A2A-BCD6-4B7A-BDDC-8E36AEA90758}"/>
          </ac:picMkLst>
        </pc:picChg>
      </pc:sldChg>
      <pc:sldChg chg="modSp mod">
        <pc:chgData name="t x" userId="32ef71832b28eca0" providerId="LiveId" clId="{EECE831B-E4DA-45AE-B2DD-365FA91413C0}" dt="2025-03-14T17:32:11.915" v="13169" actId="2711"/>
        <pc:sldMkLst>
          <pc:docMk/>
          <pc:sldMk cId="3566646398" sldId="315"/>
        </pc:sldMkLst>
        <pc:spChg chg="mod">
          <ac:chgData name="t x" userId="32ef71832b28eca0" providerId="LiveId" clId="{EECE831B-E4DA-45AE-B2DD-365FA91413C0}" dt="2025-03-14T17:24:27.307" v="13121" actId="27636"/>
          <ac:spMkLst>
            <pc:docMk/>
            <pc:sldMk cId="3566646398" sldId="315"/>
            <ac:spMk id="3" creationId="{2A7EB98F-A25F-4357-9775-478FC17F7F83}"/>
          </ac:spMkLst>
        </pc:spChg>
        <pc:spChg chg="mod">
          <ac:chgData name="t x" userId="32ef71832b28eca0" providerId="LiveId" clId="{EECE831B-E4DA-45AE-B2DD-365FA91413C0}" dt="2025-03-14T17:32:11.915" v="13169" actId="2711"/>
          <ac:spMkLst>
            <pc:docMk/>
            <pc:sldMk cId="3566646398" sldId="315"/>
            <ac:spMk id="5" creationId="{1B07C49E-AFFC-EC46-8930-E4D428F5F943}"/>
          </ac:spMkLst>
        </pc:spChg>
      </pc:sldChg>
      <pc:sldChg chg="addSp modSp mod">
        <pc:chgData name="t x" userId="32ef71832b28eca0" providerId="LiveId" clId="{EECE831B-E4DA-45AE-B2DD-365FA91413C0}" dt="2025-03-14T17:32:20.343" v="13170" actId="2711"/>
        <pc:sldMkLst>
          <pc:docMk/>
          <pc:sldMk cId="1398439132" sldId="316"/>
        </pc:sldMkLst>
        <pc:spChg chg="mod">
          <ac:chgData name="t x" userId="32ef71832b28eca0" providerId="LiveId" clId="{EECE831B-E4DA-45AE-B2DD-365FA91413C0}" dt="2025-03-14T17:24:32.870" v="13122" actId="108"/>
          <ac:spMkLst>
            <pc:docMk/>
            <pc:sldMk cId="1398439132" sldId="316"/>
            <ac:spMk id="3" creationId="{964DA114-677C-40D8-8FFA-43531834CFBF}"/>
          </ac:spMkLst>
        </pc:spChg>
        <pc:spChg chg="mod">
          <ac:chgData name="t x" userId="32ef71832b28eca0" providerId="LiveId" clId="{EECE831B-E4DA-45AE-B2DD-365FA91413C0}" dt="2025-03-14T17:32:20.343" v="13170" actId="2711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t x" userId="32ef71832b28eca0" providerId="LiveId" clId="{EECE831B-E4DA-45AE-B2DD-365FA91413C0}" dt="2025-03-10T14:22:24.296" v="4170" actId="1076"/>
          <ac:picMkLst>
            <pc:docMk/>
            <pc:sldMk cId="1398439132" sldId="316"/>
            <ac:picMk id="6" creationId="{01E21AF5-820F-47E9-970B-DB4E132F22A7}"/>
          </ac:picMkLst>
        </pc:picChg>
      </pc:sldChg>
      <pc:sldChg chg="addSp delSp modSp mod">
        <pc:chgData name="t x" userId="32ef71832b28eca0" providerId="LiveId" clId="{EECE831B-E4DA-45AE-B2DD-365FA91413C0}" dt="2025-03-14T17:32:28.451" v="13171" actId="2711"/>
        <pc:sldMkLst>
          <pc:docMk/>
          <pc:sldMk cId="3975168428" sldId="317"/>
        </pc:sldMkLst>
        <pc:spChg chg="mod">
          <ac:chgData name="t x" userId="32ef71832b28eca0" providerId="LiveId" clId="{EECE831B-E4DA-45AE-B2DD-365FA91413C0}" dt="2025-03-14T17:24:38.549" v="13124" actId="27636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t x" userId="32ef71832b28eca0" providerId="LiveId" clId="{EECE831B-E4DA-45AE-B2DD-365FA91413C0}" dt="2025-03-14T17:32:28.451" v="13171" actId="2711"/>
          <ac:spMkLst>
            <pc:docMk/>
            <pc:sldMk cId="3975168428" sldId="317"/>
            <ac:spMk id="5" creationId="{1B07C49E-AFFC-EC46-8930-E4D428F5F943}"/>
          </ac:spMkLst>
        </pc:spChg>
        <pc:spChg chg="add del">
          <ac:chgData name="t x" userId="32ef71832b28eca0" providerId="LiveId" clId="{EECE831B-E4DA-45AE-B2DD-365FA91413C0}" dt="2025-03-10T14:35:45.622" v="4303" actId="478"/>
          <ac:spMkLst>
            <pc:docMk/>
            <pc:sldMk cId="3975168428" sldId="317"/>
            <ac:spMk id="10" creationId="{5DE4439E-34EA-451C-AEB1-4F47EBE73169}"/>
          </ac:spMkLst>
        </pc:spChg>
        <pc:picChg chg="add mod">
          <ac:chgData name="t x" userId="32ef71832b28eca0" providerId="LiveId" clId="{EECE831B-E4DA-45AE-B2DD-365FA91413C0}" dt="2025-03-10T15:52:09.988" v="4324" actId="1038"/>
          <ac:picMkLst>
            <pc:docMk/>
            <pc:sldMk cId="3975168428" sldId="317"/>
            <ac:picMk id="6" creationId="{2B74A8A1-A70B-4B19-ACFD-9FB3314D88A4}"/>
          </ac:picMkLst>
        </pc:picChg>
        <pc:picChg chg="del">
          <ac:chgData name="t x" userId="32ef71832b28eca0" providerId="LiveId" clId="{EECE831B-E4DA-45AE-B2DD-365FA91413C0}" dt="2025-03-10T14:25:28.055" v="4186" actId="478"/>
          <ac:picMkLst>
            <pc:docMk/>
            <pc:sldMk cId="3975168428" sldId="317"/>
            <ac:picMk id="6" creationId="{2F90E886-9924-43B6-94AF-5B754F48721E}"/>
          </ac:picMkLst>
        </pc:picChg>
        <pc:picChg chg="add del mod">
          <ac:chgData name="t x" userId="32ef71832b28eca0" providerId="LiveId" clId="{EECE831B-E4DA-45AE-B2DD-365FA91413C0}" dt="2025-03-10T15:49:38.818" v="4305" actId="478"/>
          <ac:picMkLst>
            <pc:docMk/>
            <pc:sldMk cId="3975168428" sldId="317"/>
            <ac:picMk id="7" creationId="{440456FB-2477-4D0B-B035-A53264C87C42}"/>
          </ac:picMkLst>
        </pc:picChg>
        <pc:picChg chg="add del mod">
          <ac:chgData name="t x" userId="32ef71832b28eca0" providerId="LiveId" clId="{EECE831B-E4DA-45AE-B2DD-365FA91413C0}" dt="2025-03-10T15:49:41.737" v="4306" actId="478"/>
          <ac:picMkLst>
            <pc:docMk/>
            <pc:sldMk cId="3975168428" sldId="317"/>
            <ac:picMk id="9" creationId="{86F0AC19-5B73-4120-A708-BAB4799544FD}"/>
          </ac:picMkLst>
        </pc:picChg>
        <pc:picChg chg="add del mod">
          <ac:chgData name="t x" userId="32ef71832b28eca0" providerId="LiveId" clId="{EECE831B-E4DA-45AE-B2DD-365FA91413C0}" dt="2025-03-10T15:51:20.045" v="4313" actId="478"/>
          <ac:picMkLst>
            <pc:docMk/>
            <pc:sldMk cId="3975168428" sldId="317"/>
            <ac:picMk id="10" creationId="{91A2D825-7D59-48E7-A528-F8B4265B192A}"/>
          </ac:picMkLst>
        </pc:picChg>
        <pc:picChg chg="add mod">
          <ac:chgData name="t x" userId="32ef71832b28eca0" providerId="LiveId" clId="{EECE831B-E4DA-45AE-B2DD-365FA91413C0}" dt="2025-03-10T15:52:09.988" v="4324" actId="1038"/>
          <ac:picMkLst>
            <pc:docMk/>
            <pc:sldMk cId="3975168428" sldId="317"/>
            <ac:picMk id="12" creationId="{9406C8AC-4656-4A24-804F-1FB6C262492D}"/>
          </ac:picMkLst>
        </pc:picChg>
      </pc:sldChg>
      <pc:sldChg chg="modSp mod">
        <pc:chgData name="t x" userId="32ef71832b28eca0" providerId="LiveId" clId="{EECE831B-E4DA-45AE-B2DD-365FA91413C0}" dt="2025-03-14T17:32:46.714" v="13173" actId="2711"/>
        <pc:sldMkLst>
          <pc:docMk/>
          <pc:sldMk cId="239597884" sldId="318"/>
        </pc:sldMkLst>
        <pc:spChg chg="mod">
          <ac:chgData name="t x" userId="32ef71832b28eca0" providerId="LiveId" clId="{EECE831B-E4DA-45AE-B2DD-365FA91413C0}" dt="2025-03-14T17:32:46.714" v="13173" actId="2711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7:25:13.465" v="13127" actId="108"/>
          <ac:spMkLst>
            <pc:docMk/>
            <pc:sldMk cId="239597884" sldId="318"/>
            <ac:spMk id="8" creationId="{2E0ECA32-E146-40DA-85CD-9677244BC3EC}"/>
          </ac:spMkLst>
        </pc:spChg>
        <pc:picChg chg="mod">
          <ac:chgData name="t x" userId="32ef71832b28eca0" providerId="LiveId" clId="{EECE831B-E4DA-45AE-B2DD-365FA91413C0}" dt="2025-03-10T16:57:28.004" v="4771" actId="1076"/>
          <ac:picMkLst>
            <pc:docMk/>
            <pc:sldMk cId="239597884" sldId="318"/>
            <ac:picMk id="4" creationId="{95305194-8013-4751-8615-3CD015F83C29}"/>
          </ac:picMkLst>
        </pc:picChg>
      </pc:sldChg>
      <pc:sldChg chg="addSp modSp mod">
        <pc:chgData name="t x" userId="32ef71832b28eca0" providerId="LiveId" clId="{EECE831B-E4DA-45AE-B2DD-365FA91413C0}" dt="2025-03-14T17:32:55.711" v="13174" actId="2711"/>
        <pc:sldMkLst>
          <pc:docMk/>
          <pc:sldMk cId="232499080" sldId="319"/>
        </pc:sldMkLst>
        <pc:spChg chg="mod">
          <ac:chgData name="t x" userId="32ef71832b28eca0" providerId="LiveId" clId="{EECE831B-E4DA-45AE-B2DD-365FA91413C0}" dt="2025-03-14T17:32:55.711" v="13174" actId="2711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7:25:26.112" v="13128" actId="108"/>
          <ac:spMkLst>
            <pc:docMk/>
            <pc:sldMk cId="232499080" sldId="319"/>
            <ac:spMk id="8" creationId="{34C97452-C78A-4701-B8AB-ABFE63D5BEDE}"/>
          </ac:spMkLst>
        </pc:spChg>
        <pc:picChg chg="mod">
          <ac:chgData name="t x" userId="32ef71832b28eca0" providerId="LiveId" clId="{EECE831B-E4DA-45AE-B2DD-365FA91413C0}" dt="2025-03-10T17:01:46.330" v="5046" actId="14100"/>
          <ac:picMkLst>
            <pc:docMk/>
            <pc:sldMk cId="232499080" sldId="319"/>
            <ac:picMk id="4" creationId="{0A5136EF-EB3C-4BFC-8A24-AD5971BDA233}"/>
          </ac:picMkLst>
        </pc:picChg>
        <pc:picChg chg="add mod">
          <ac:chgData name="t x" userId="32ef71832b28eca0" providerId="LiveId" clId="{EECE831B-E4DA-45AE-B2DD-365FA91413C0}" dt="2025-03-10T17:02:56.058" v="5048" actId="1076"/>
          <ac:picMkLst>
            <pc:docMk/>
            <pc:sldMk cId="232499080" sldId="319"/>
            <ac:picMk id="6" creationId="{5FEFAC41-FDE6-43FB-8D44-C9400C662089}"/>
          </ac:picMkLst>
        </pc:picChg>
      </pc:sldChg>
      <pc:sldChg chg="addSp delSp modSp mod">
        <pc:chgData name="t x" userId="32ef71832b28eca0" providerId="LiveId" clId="{EECE831B-E4DA-45AE-B2DD-365FA91413C0}" dt="2025-03-14T17:33:37.176" v="13179" actId="2711"/>
        <pc:sldMkLst>
          <pc:docMk/>
          <pc:sldMk cId="3645034231" sldId="320"/>
        </pc:sldMkLst>
        <pc:spChg chg="mod">
          <ac:chgData name="t x" userId="32ef71832b28eca0" providerId="LiveId" clId="{EECE831B-E4DA-45AE-B2DD-365FA91413C0}" dt="2025-03-14T17:33:37.176" v="13179" actId="2711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4T17:26:38.984" v="13136" actId="108"/>
          <ac:spMkLst>
            <pc:docMk/>
            <pc:sldMk cId="3645034231" sldId="320"/>
            <ac:spMk id="9" creationId="{533106AC-60D7-46AE-8E64-7B84ABDBD099}"/>
          </ac:spMkLst>
        </pc:spChg>
        <pc:picChg chg="del mod">
          <ac:chgData name="t x" userId="32ef71832b28eca0" providerId="LiveId" clId="{EECE831B-E4DA-45AE-B2DD-365FA91413C0}" dt="2025-03-11T13:31:39.397" v="7292" actId="478"/>
          <ac:picMkLst>
            <pc:docMk/>
            <pc:sldMk cId="3645034231" sldId="320"/>
            <ac:picMk id="3" creationId="{A7EA6CB8-BB15-4685-A8CA-465196E746A6}"/>
          </ac:picMkLst>
        </pc:picChg>
        <pc:picChg chg="add mod">
          <ac:chgData name="t x" userId="32ef71832b28eca0" providerId="LiveId" clId="{EECE831B-E4DA-45AE-B2DD-365FA91413C0}" dt="2025-03-11T13:31:45.321" v="7294" actId="1076"/>
          <ac:picMkLst>
            <pc:docMk/>
            <pc:sldMk cId="3645034231" sldId="320"/>
            <ac:picMk id="6" creationId="{6284D5E1-9929-4625-88E9-320436A1DC36}"/>
          </ac:picMkLst>
        </pc:picChg>
      </pc:sldChg>
      <pc:sldChg chg="addSp delSp modSp mod setBg">
        <pc:chgData name="t x" userId="32ef71832b28eca0" providerId="LiveId" clId="{EECE831B-E4DA-45AE-B2DD-365FA91413C0}" dt="2025-03-14T17:33:04.616" v="13175" actId="2711"/>
        <pc:sldMkLst>
          <pc:docMk/>
          <pc:sldMk cId="700132931" sldId="322"/>
        </pc:sldMkLst>
        <pc:spChg chg="mod ord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t x" userId="32ef71832b28eca0" providerId="LiveId" clId="{EECE831B-E4DA-45AE-B2DD-365FA91413C0}" dt="2025-03-14T17:33:04.616" v="13175" actId="2711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7:25:35.149" v="13130" actId="27636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3" creationId="{32AEEBC8-9D30-42EF-95F2-386C2653FBF0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5" creationId="{3529E97A-97C3-40EA-8A04-5C02398D568F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7" creationId="{59FA8C2E-A5A7-4490-927A-7CD58343EDBB}"/>
          </ac:spMkLst>
        </pc:spChg>
        <pc:picChg chg="mod">
          <ac:chgData name="t x" userId="32ef71832b28eca0" providerId="LiveId" clId="{EECE831B-E4DA-45AE-B2DD-365FA91413C0}" dt="2025-03-14T16:45:25.443" v="13067" actId="26606"/>
          <ac:picMkLst>
            <pc:docMk/>
            <pc:sldMk cId="700132931" sldId="322"/>
            <ac:picMk id="4" creationId="{84DECC66-E2AE-4FAC-A559-9CC076B08E3B}"/>
          </ac:picMkLst>
        </pc:picChg>
      </pc:sldChg>
      <pc:sldChg chg="modSp mod">
        <pc:chgData name="t x" userId="32ef71832b28eca0" providerId="LiveId" clId="{EECE831B-E4DA-45AE-B2DD-365FA91413C0}" dt="2025-03-14T17:33:11.248" v="13176" actId="2711"/>
        <pc:sldMkLst>
          <pc:docMk/>
          <pc:sldMk cId="1866160706" sldId="323"/>
        </pc:sldMkLst>
        <pc:spChg chg="mod">
          <ac:chgData name="t x" userId="32ef71832b28eca0" providerId="LiveId" clId="{EECE831B-E4DA-45AE-B2DD-365FA91413C0}" dt="2025-03-14T17:33:11.248" v="13176" actId="2711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7:25:39.634" v="13132" actId="27636"/>
          <ac:spMkLst>
            <pc:docMk/>
            <pc:sldMk cId="1866160706" sldId="323"/>
            <ac:spMk id="8" creationId="{4EF94599-779E-457E-B57B-6063EBF7A840}"/>
          </ac:spMkLst>
        </pc:spChg>
        <pc:picChg chg="mod">
          <ac:chgData name="t x" userId="32ef71832b28eca0" providerId="LiveId" clId="{EECE831B-E4DA-45AE-B2DD-365FA91413C0}" dt="2025-03-10T17:16:20.849" v="5882" actId="1076"/>
          <ac:picMkLst>
            <pc:docMk/>
            <pc:sldMk cId="1866160706" sldId="323"/>
            <ac:picMk id="4" creationId="{C77EA1DE-C8D6-4CA2-9694-49676B3B0FE5}"/>
          </ac:picMkLst>
        </pc:picChg>
      </pc:sldChg>
      <pc:sldChg chg="modSp mod">
        <pc:chgData name="t x" userId="32ef71832b28eca0" providerId="LiveId" clId="{EECE831B-E4DA-45AE-B2DD-365FA91413C0}" dt="2025-03-14T17:33:18.893" v="13177" actId="2711"/>
        <pc:sldMkLst>
          <pc:docMk/>
          <pc:sldMk cId="252359608" sldId="324"/>
        </pc:sldMkLst>
        <pc:spChg chg="mod">
          <ac:chgData name="t x" userId="32ef71832b28eca0" providerId="LiveId" clId="{EECE831B-E4DA-45AE-B2DD-365FA91413C0}" dt="2025-03-14T17:33:18.893" v="13177" actId="2711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7:26:15.776" v="13134" actId="27636"/>
          <ac:spMkLst>
            <pc:docMk/>
            <pc:sldMk cId="252359608" sldId="324"/>
            <ac:spMk id="12" creationId="{4D271BF5-BAA1-4CEB-A575-76A097FABBBA}"/>
          </ac:spMkLst>
        </pc:spChg>
        <pc:picChg chg="mod">
          <ac:chgData name="t x" userId="32ef71832b28eca0" providerId="LiveId" clId="{EECE831B-E4DA-45AE-B2DD-365FA91413C0}" dt="2025-03-10T17:24:58.187" v="6440" actId="1076"/>
          <ac:picMkLst>
            <pc:docMk/>
            <pc:sldMk cId="252359608" sldId="324"/>
            <ac:picMk id="4" creationId="{3A8533A2-2E08-4B2A-9A00-7E54594E21B7}"/>
          </ac:picMkLst>
        </pc:picChg>
      </pc:sldChg>
      <pc:sldChg chg="modSp mod">
        <pc:chgData name="t x" userId="32ef71832b28eca0" providerId="LiveId" clId="{EECE831B-E4DA-45AE-B2DD-365FA91413C0}" dt="2025-03-13T22:28:16.860" v="10779" actId="20577"/>
        <pc:sldMkLst>
          <pc:docMk/>
          <pc:sldMk cId="1277611629" sldId="327"/>
        </pc:sldMkLst>
        <pc:spChg chg="mod">
          <ac:chgData name="t x" userId="32ef71832b28eca0" providerId="LiveId" clId="{EECE831B-E4DA-45AE-B2DD-365FA91413C0}" dt="2025-03-13T22:28:16.860" v="1077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">
        <pc:chgData name="t x" userId="32ef71832b28eca0" providerId="LiveId" clId="{EECE831B-E4DA-45AE-B2DD-365FA91413C0}" dt="2025-03-14T17:17:35.963" v="13080" actId="2711"/>
        <pc:sldMkLst>
          <pc:docMk/>
          <pc:sldMk cId="724038033" sldId="330"/>
        </pc:sldMkLst>
        <pc:spChg chg="add del mod">
          <ac:chgData name="t x" userId="32ef71832b28eca0" providerId="LiveId" clId="{EECE831B-E4DA-45AE-B2DD-365FA91413C0}" dt="2025-03-14T17:17:35.963" v="13080" actId="2711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t x" userId="32ef71832b28eca0" providerId="LiveId" clId="{EECE831B-E4DA-45AE-B2DD-365FA91413C0}" dt="2025-03-14T17:11:54.946" v="13074" actId="27636"/>
          <ac:spMkLst>
            <pc:docMk/>
            <pc:sldMk cId="724038033" sldId="330"/>
            <ac:spMk id="19" creationId="{6CA66F18-AF00-434A-AB3C-61097BEAE5FA}"/>
          </ac:spMkLst>
        </pc:spChg>
        <pc:graphicFrameChg chg="add del">
          <ac:chgData name="t x" userId="32ef71832b28eca0" providerId="LiveId" clId="{EECE831B-E4DA-45AE-B2DD-365FA91413C0}" dt="2025-03-14T16:46:26.564" v="13069" actId="26606"/>
          <ac:graphicFrameMkLst>
            <pc:docMk/>
            <pc:sldMk cId="724038033" sldId="330"/>
            <ac:graphicFrameMk id="21" creationId="{3022EA74-856A-29C5-E300-1598306DA558}"/>
          </ac:graphicFrameMkLst>
        </pc:graphicFrameChg>
        <pc:graphicFrameChg chg="add del">
          <ac:chgData name="t x" userId="32ef71832b28eca0" providerId="LiveId" clId="{EECE831B-E4DA-45AE-B2DD-365FA91413C0}" dt="2025-03-14T16:46:43.030" v="13071" actId="26606"/>
          <ac:graphicFrameMkLst>
            <pc:docMk/>
            <pc:sldMk cId="724038033" sldId="330"/>
            <ac:graphicFrameMk id="23" creationId="{7AD43545-0272-AB40-B392-5CE3A8E4DE40}"/>
          </ac:graphicFrameMkLst>
        </pc:graphicFrameChg>
      </pc:sldChg>
      <pc:sldChg chg="modSp mod">
        <pc:chgData name="t x" userId="32ef71832b28eca0" providerId="LiveId" clId="{EECE831B-E4DA-45AE-B2DD-365FA91413C0}" dt="2025-03-14T17:18:08.441" v="13081" actId="2711"/>
        <pc:sldMkLst>
          <pc:docMk/>
          <pc:sldMk cId="1980221439" sldId="331"/>
        </pc:sldMkLst>
        <pc:spChg chg="mod">
          <ac:chgData name="t x" userId="32ef71832b28eca0" providerId="LiveId" clId="{EECE831B-E4DA-45AE-B2DD-365FA91413C0}" dt="2025-03-14T17:18:08.441" v="13081" actId="2711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t x" userId="32ef71832b28eca0" providerId="LiveId" clId="{EECE831B-E4DA-45AE-B2DD-365FA91413C0}" dt="2025-03-14T17:12:24.407" v="13075" actId="108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">
        <pc:chgData name="t x" userId="32ef71832b28eca0" providerId="LiveId" clId="{EECE831B-E4DA-45AE-B2DD-365FA91413C0}" dt="2025-03-14T17:18:49.863" v="13084" actId="2711"/>
        <pc:sldMkLst>
          <pc:docMk/>
          <pc:sldMk cId="2560061391" sldId="332"/>
        </pc:sldMkLst>
        <pc:spChg chg="mod">
          <ac:chgData name="t x" userId="32ef71832b28eca0" providerId="LiveId" clId="{EECE831B-E4DA-45AE-B2DD-365FA91413C0}" dt="2025-03-14T17:18:49.863" v="13084" actId="2711"/>
          <ac:spMkLst>
            <pc:docMk/>
            <pc:sldMk cId="2560061391" sldId="332"/>
            <ac:spMk id="5" creationId="{8E999A1B-8752-489F-A63B-EA2F60186B52}"/>
          </ac:spMkLst>
        </pc:spChg>
        <pc:spChg chg="mod">
          <ac:chgData name="t x" userId="32ef71832b28eca0" providerId="LiveId" clId="{EECE831B-E4DA-45AE-B2DD-365FA91413C0}" dt="2025-03-14T17:18:21.534" v="13083" actId="27636"/>
          <ac:spMkLst>
            <pc:docMk/>
            <pc:sldMk cId="2560061391" sldId="332"/>
            <ac:spMk id="19" creationId="{6CA66F18-AF00-434A-AB3C-61097BEAE5FA}"/>
          </ac:spMkLst>
        </pc:spChg>
      </pc:sldChg>
      <pc:sldChg chg="modSp mod">
        <pc:chgData name="t x" userId="32ef71832b28eca0" providerId="LiveId" clId="{EECE831B-E4DA-45AE-B2DD-365FA91413C0}" dt="2025-03-14T17:29:00.635" v="13147" actId="2711"/>
        <pc:sldMkLst>
          <pc:docMk/>
          <pc:sldMk cId="2689569657" sldId="333"/>
        </pc:sldMkLst>
        <pc:spChg chg="mod">
          <ac:chgData name="t x" userId="32ef71832b28eca0" providerId="LiveId" clId="{EECE831B-E4DA-45AE-B2DD-365FA91413C0}" dt="2025-03-14T17:20:44.121" v="13096" actId="108"/>
          <ac:spMkLst>
            <pc:docMk/>
            <pc:sldMk cId="2689569657" sldId="333"/>
            <ac:spMk id="3" creationId="{32405FDA-CB27-4506-BA80-B7DD00CB25C5}"/>
          </ac:spMkLst>
        </pc:spChg>
        <pc:spChg chg="mod">
          <ac:chgData name="t x" userId="32ef71832b28eca0" providerId="LiveId" clId="{EECE831B-E4DA-45AE-B2DD-365FA91413C0}" dt="2025-03-14T17:29:00.635" v="13147" actId="2711"/>
          <ac:spMkLst>
            <pc:docMk/>
            <pc:sldMk cId="2689569657" sldId="333"/>
            <ac:spMk id="5" creationId="{1B07C49E-AFFC-EC46-8930-E4D428F5F943}"/>
          </ac:spMkLst>
        </pc:spChg>
      </pc:sldChg>
      <pc:sldChg chg="add del setBg">
        <pc:chgData name="t x" userId="32ef71832b28eca0" providerId="LiveId" clId="{EECE831B-E4DA-45AE-B2DD-365FA91413C0}" dt="2025-03-13T19:47:23.695" v="8098" actId="47"/>
        <pc:sldMkLst>
          <pc:docMk/>
          <pc:sldMk cId="317566909" sldId="334"/>
        </pc:sldMkLst>
      </pc:sldChg>
      <pc:sldChg chg="addSp delSp modSp add mod">
        <pc:chgData name="t x" userId="32ef71832b28eca0" providerId="LiveId" clId="{EECE831B-E4DA-45AE-B2DD-365FA91413C0}" dt="2025-03-14T17:30:41.018" v="13158" actId="2711"/>
        <pc:sldMkLst>
          <pc:docMk/>
          <pc:sldMk cId="642105006" sldId="334"/>
        </pc:sldMkLst>
        <pc:spChg chg="mod">
          <ac:chgData name="t x" userId="32ef71832b28eca0" providerId="LiveId" clId="{EECE831B-E4DA-45AE-B2DD-365FA91413C0}" dt="2025-03-14T17:22:31.261" v="13105" actId="108"/>
          <ac:spMkLst>
            <pc:docMk/>
            <pc:sldMk cId="642105006" sldId="334"/>
            <ac:spMk id="4" creationId="{D4811A61-F7FB-4B19-9ED1-E0E2554A5BE8}"/>
          </ac:spMkLst>
        </pc:spChg>
        <pc:spChg chg="mod">
          <ac:chgData name="t x" userId="32ef71832b28eca0" providerId="LiveId" clId="{EECE831B-E4DA-45AE-B2DD-365FA91413C0}" dt="2025-03-14T17:30:41.018" v="13158" actId="2711"/>
          <ac:spMkLst>
            <pc:docMk/>
            <pc:sldMk cId="642105006" sldId="334"/>
            <ac:spMk id="7" creationId="{4913C872-8D06-466A-B0C4-C89B2E733475}"/>
          </ac:spMkLst>
        </pc:spChg>
        <pc:picChg chg="add mod">
          <ac:chgData name="t x" userId="32ef71832b28eca0" providerId="LiveId" clId="{EECE831B-E4DA-45AE-B2DD-365FA91413C0}" dt="2025-03-13T19:48:37.334" v="8115" actId="14100"/>
          <ac:picMkLst>
            <pc:docMk/>
            <pc:sldMk cId="642105006" sldId="334"/>
            <ac:picMk id="3" creationId="{11F6094E-F7C6-4F83-95C9-6743DAB7A59B}"/>
          </ac:picMkLst>
        </pc:picChg>
        <pc:picChg chg="del">
          <ac:chgData name="t x" userId="32ef71832b28eca0" providerId="LiveId" clId="{EECE831B-E4DA-45AE-B2DD-365FA91413C0}" dt="2025-03-13T19:47:52.772" v="8111" actId="478"/>
          <ac:picMkLst>
            <pc:docMk/>
            <pc:sldMk cId="642105006" sldId="334"/>
            <ac:picMk id="6" creationId="{FAA172A0-EEB0-466D-AB37-FF4EE0347166}"/>
          </ac:picMkLst>
        </pc:picChg>
      </pc:sldChg>
      <pc:sldChg chg="addSp delSp modSp add mod">
        <pc:chgData name="t x" userId="32ef71832b28eca0" providerId="LiveId" clId="{EECE831B-E4DA-45AE-B2DD-365FA91413C0}" dt="2025-03-14T17:33:45.309" v="13180" actId="2711"/>
        <pc:sldMkLst>
          <pc:docMk/>
          <pc:sldMk cId="3102905298" sldId="335"/>
        </pc:sldMkLst>
        <pc:spChg chg="mod">
          <ac:chgData name="t x" userId="32ef71832b28eca0" providerId="LiveId" clId="{EECE831B-E4DA-45AE-B2DD-365FA91413C0}" dt="2025-03-14T17:33:45.309" v="13180" actId="2711"/>
          <ac:spMkLst>
            <pc:docMk/>
            <pc:sldMk cId="3102905298" sldId="335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4T17:26:43.714" v="13137" actId="108"/>
          <ac:spMkLst>
            <pc:docMk/>
            <pc:sldMk cId="3102905298" sldId="335"/>
            <ac:spMk id="9" creationId="{533106AC-60D7-46AE-8E64-7B84ABDBD099}"/>
          </ac:spMkLst>
        </pc:spChg>
        <pc:picChg chg="add mod">
          <ac:chgData name="t x" userId="32ef71832b28eca0" providerId="LiveId" clId="{EECE831B-E4DA-45AE-B2DD-365FA91413C0}" dt="2025-03-13T20:09:16.405" v="8440" actId="1076"/>
          <ac:picMkLst>
            <pc:docMk/>
            <pc:sldMk cId="3102905298" sldId="335"/>
            <ac:picMk id="3" creationId="{30AFF82D-4326-4493-83A8-4326C4F1244E}"/>
          </ac:picMkLst>
        </pc:picChg>
        <pc:picChg chg="del">
          <ac:chgData name="t x" userId="32ef71832b28eca0" providerId="LiveId" clId="{EECE831B-E4DA-45AE-B2DD-365FA91413C0}" dt="2025-03-13T20:08:18.443" v="8431" actId="478"/>
          <ac:picMkLst>
            <pc:docMk/>
            <pc:sldMk cId="3102905298" sldId="335"/>
            <ac:picMk id="6" creationId="{6284D5E1-9929-4625-88E9-320436A1DC36}"/>
          </ac:picMkLst>
        </pc:picChg>
      </pc:sldChg>
      <pc:sldChg chg="modSp add mod ord">
        <pc:chgData name="t x" userId="32ef71832b28eca0" providerId="LiveId" clId="{EECE831B-E4DA-45AE-B2DD-365FA91413C0}" dt="2025-03-14T17:29:47.386" v="13152" actId="2711"/>
        <pc:sldMkLst>
          <pc:docMk/>
          <pc:sldMk cId="1304030217" sldId="336"/>
        </pc:sldMkLst>
        <pc:spChg chg="mod">
          <ac:chgData name="t x" userId="32ef71832b28eca0" providerId="LiveId" clId="{EECE831B-E4DA-45AE-B2DD-365FA91413C0}" dt="2025-03-14T17:21:22.456" v="13100" actId="108"/>
          <ac:spMkLst>
            <pc:docMk/>
            <pc:sldMk cId="1304030217" sldId="336"/>
            <ac:spMk id="7" creationId="{330F9542-6794-4F57-BB45-868D94AD06B0}"/>
          </ac:spMkLst>
        </pc:spChg>
        <pc:spChg chg="mod">
          <ac:chgData name="t x" userId="32ef71832b28eca0" providerId="LiveId" clId="{EECE831B-E4DA-45AE-B2DD-365FA91413C0}" dt="2025-03-14T17:29:47.386" v="13152" actId="2711"/>
          <ac:spMkLst>
            <pc:docMk/>
            <pc:sldMk cId="1304030217" sldId="336"/>
            <ac:spMk id="8" creationId="{C7B9C153-C85C-3240-8E7E-523FBC004564}"/>
          </ac:spMkLst>
        </pc:spChg>
      </pc:sldChg>
      <pc:sldChg chg="modSp add mod">
        <pc:chgData name="t x" userId="32ef71832b28eca0" providerId="LiveId" clId="{EECE831B-E4DA-45AE-B2DD-365FA91413C0}" dt="2025-03-14T17:34:05.796" v="13182" actId="2711"/>
        <pc:sldMkLst>
          <pc:docMk/>
          <pc:sldMk cId="788954841" sldId="337"/>
        </pc:sldMkLst>
        <pc:spChg chg="mod">
          <ac:chgData name="t x" userId="32ef71832b28eca0" providerId="LiveId" clId="{EECE831B-E4DA-45AE-B2DD-365FA91413C0}" dt="2025-03-14T17:34:05.796" v="13182" actId="2711"/>
          <ac:spMkLst>
            <pc:docMk/>
            <pc:sldMk cId="788954841" sldId="337"/>
            <ac:spMk id="5" creationId="{28684E62-A9F8-4E7A-AB01-78893062A1B4}"/>
          </ac:spMkLst>
        </pc:spChg>
        <pc:spChg chg="mod">
          <ac:chgData name="t x" userId="32ef71832b28eca0" providerId="LiveId" clId="{EECE831B-E4DA-45AE-B2DD-365FA91413C0}" dt="2025-03-14T17:27:26.683" v="13141" actId="108"/>
          <ac:spMkLst>
            <pc:docMk/>
            <pc:sldMk cId="788954841" sldId="337"/>
            <ac:spMk id="11" creationId="{60F8A56C-5EE1-4DBF-842D-C2A130AA680E}"/>
          </ac:spMkLst>
        </pc:spChg>
      </pc:sldChg>
      <pc:sldChg chg="addSp delSp modSp add del mod ord modClrScheme chgLayout">
        <pc:chgData name="t x" userId="32ef71832b28eca0" providerId="LiveId" clId="{EECE831B-E4DA-45AE-B2DD-365FA91413C0}" dt="2025-03-14T16:41:30.067" v="13065" actId="2696"/>
        <pc:sldMkLst>
          <pc:docMk/>
          <pc:sldMk cId="2283408037" sldId="338"/>
        </pc:sldMkLst>
        <pc:spChg chg="add del mod ord">
          <ac:chgData name="t x" userId="32ef71832b28eca0" providerId="LiveId" clId="{EECE831B-E4DA-45AE-B2DD-365FA91413C0}" dt="2025-03-14T16:39:02.675" v="13054" actId="700"/>
          <ac:spMkLst>
            <pc:docMk/>
            <pc:sldMk cId="2283408037" sldId="338"/>
            <ac:spMk id="3" creationId="{879017CF-F55C-413C-AA9A-E91291D02FE6}"/>
          </ac:spMkLst>
        </pc:spChg>
      </pc:sldChg>
      <pc:sldMasterChg chg="new mod addSldLayout">
        <pc:chgData name="t x" userId="32ef71832b28eca0" providerId="LiveId" clId="{EECE831B-E4DA-45AE-B2DD-365FA91413C0}" dt="2025-03-14T17:16:44.538" v="13079" actId="6938"/>
        <pc:sldMasterMkLst>
          <pc:docMk/>
          <pc:sldMasterMk cId="2423803591" sldId="2147483696"/>
        </pc:sldMasterMkLst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1065816015" sldId="2147483697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1196662266" sldId="2147483698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3813040968" sldId="2147483699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2694925995" sldId="2147483700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1418173910" sldId="2147483701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1401594224" sldId="2147483702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2684838271" sldId="2147483703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1721179033" sldId="2147483704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3269360288" sldId="2147483705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4220255484" sldId="2147483706"/>
          </pc:sldLayoutMkLst>
        </pc:sldLayoutChg>
        <pc:sldLayoutChg chg="new replId">
          <pc:chgData name="t x" userId="32ef71832b28eca0" providerId="LiveId" clId="{EECE831B-E4DA-45AE-B2DD-365FA91413C0}" dt="2025-03-14T17:16:44.538" v="13079" actId="6938"/>
          <pc:sldLayoutMkLst>
            <pc:docMk/>
            <pc:sldMasterMk cId="2423803591" sldId="2147483696"/>
            <pc:sldLayoutMk cId="2593975796" sldId="21474837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after dashboard</a:t>
            </a:r>
          </a:p>
          <a:p>
            <a:r>
              <a:rPr lang="en-US" dirty="0"/>
              <a:t>If ‘all’</a:t>
            </a:r>
            <a:r>
              <a:rPr lang="en-US" u="sng" dirty="0"/>
              <a:t> is </a:t>
            </a:r>
            <a:r>
              <a:rPr lang="en-US" dirty="0"/>
              <a:t>selected</a:t>
            </a:r>
          </a:p>
          <a:p>
            <a:r>
              <a:rPr lang="en-US" dirty="0"/>
              <a:t>“Pie chart shows that site’s” instead of sites,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1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site names for the year 2015, instead of “in”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6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landing need to be capitalized?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4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Importance or feature importance, depending on whether it should be capitalized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6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reliably predict </a:t>
            </a:r>
            <a:r>
              <a:rPr lang="en-US" u="sng" dirty="0"/>
              <a:t>whether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6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6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at the end of launch</a:t>
            </a:r>
          </a:p>
          <a:p>
            <a:r>
              <a:rPr lang="en-US" dirty="0"/>
              <a:t>Take the “was” out of the sentence, “landing success was appeared to be influenced”</a:t>
            </a:r>
          </a:p>
          <a:p>
            <a:r>
              <a:rPr lang="en-US" dirty="0"/>
              <a:t>In the impact section, “but we can </a:t>
            </a:r>
            <a:r>
              <a:rPr lang="en-US" u="sng" dirty="0"/>
              <a:t>also</a:t>
            </a:r>
            <a:r>
              <a:rPr lang="en-US" dirty="0"/>
              <a:t> predict the cost”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4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after calculated</a:t>
            </a:r>
          </a:p>
          <a:p>
            <a:r>
              <a:rPr lang="en-US" dirty="0"/>
              <a:t>Colon after “the objective of this project is to”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build, tune, </a:t>
            </a:r>
            <a:r>
              <a:rPr lang="en-US" u="sng" dirty="0"/>
              <a:t>and </a:t>
            </a:r>
            <a:r>
              <a:rPr lang="en-US" dirty="0"/>
              <a:t>evaluate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colon after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4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launch sites need to be capitalized?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name, landing outcome, booster version, and launch site need to be capitalized?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folium map was created</a:t>
            </a:r>
          </a:p>
          <a:p>
            <a:r>
              <a:rPr lang="en-US" dirty="0"/>
              <a:t>Period after details</a:t>
            </a:r>
          </a:p>
          <a:p>
            <a:r>
              <a:rPr lang="en-US" dirty="0"/>
              <a:t>Colon after “added to the map”</a:t>
            </a:r>
          </a:p>
          <a:p>
            <a:r>
              <a:rPr lang="en-US" dirty="0"/>
              <a:t>Marker cluster</a:t>
            </a:r>
            <a:r>
              <a:rPr lang="en-US" u="sng" dirty="0"/>
              <a:t>s </a:t>
            </a:r>
            <a:r>
              <a:rPr lang="en-US" dirty="0"/>
              <a:t>were added? Or Marker cluster was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A3D-183C-4091-B617-67B0A2F74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06E3B-21BA-4B9E-872E-45D66B61E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847C-B34C-41B7-A779-E0A0DFDB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7BBA1-EDFB-4536-8C2F-B15ED78D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534D0-2277-405E-8162-8481CE4B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16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832C-EB77-43B4-8424-55C2259C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EE57-0316-467B-8E3F-52CC5074B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3AB6-B9FC-42FC-8BDB-A307D22F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1123-FF9C-4962-895F-E6603F4A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CC1D9-9E1A-4E9E-B848-883D5E14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62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0715-EED9-46DA-8BB5-7EE2ADD5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C8A9-4C87-4546-B182-3A14632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0F647-9DFA-4737-834B-611A4F6E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A56BB-9CB1-49ED-8B91-38FB00F1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63C4-39DD-42BD-B226-377C9D04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40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967D-BBCD-4090-B86B-6EA10925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9D61-FB8D-475D-9BB0-D9C85205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43789-8266-493B-8980-6A19FC510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EEC4F-9D5E-4BD7-91FA-CE0561E4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7C6F4-5F6E-466A-AD23-245FFAF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64C9B-20F8-4FED-8F09-4638D01D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25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21AE-1DB9-42FE-84F2-B69ADCD1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48489-2E51-4827-B590-B828755A4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34704-3307-4270-8673-59B18E83C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68A4-785B-42BE-BA29-462F228CD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1BAF5-D173-4F6D-B944-03A1C3C68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A5C41-10F8-4069-8913-519554C4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E3775-ACFB-4511-B5AC-FED221E8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ABCC9-958D-4D55-BA60-D8444317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73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ED5B-AFB7-4B14-B873-A58D0926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0B1F-C087-4E66-BE5F-092699CC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BE27D-6D11-4A77-ADB1-3119D86A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FF48C-EDF9-4498-9872-557580C8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9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04D5C-1FE1-4A41-9F9C-9067B937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8ABB2-5EBF-4853-A757-7E380BF3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07DB8-6C14-4EE0-9BBB-A2C6E21C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8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B5A0-18A4-4D66-A8A3-E248C2BE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7D589-7733-4285-A41B-A6D3D457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9DB3F-49DD-4A84-875B-9FF5ED86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7017C-20A8-4597-8DDC-EB4DCD0C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D55B3-5F50-4A5A-B76B-C0913EB5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85252-A9F3-4999-9604-E1C6D842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79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0E6B-8881-4E3A-9D64-628B076C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127FF-B496-43E1-9F14-13AAFEFD2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E5A3E-65C0-4873-A251-4A052CD3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0E2A-1B84-49E9-A844-0F1C7C43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D471-5573-4694-AC99-7A594565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F7F1-1497-4835-A1AE-6A2E2BD5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2B1A-E7E2-487E-852B-267ECFF4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4CD8E-3DC8-47BC-97AD-6E3EF6F90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06E83-CA93-41A5-88D1-97976B1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CEC0-B112-44D4-B926-B8C253EF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761DB-8EA1-4DAB-85E4-75953990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55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8911D-7FA9-4517-A77C-BE81A2B54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4F2F5-BEFE-4C5F-96BA-608DC8CA6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F85F-58A2-407C-AE80-55B9EEF3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F842-A5FF-4A3E-B235-6A22D3B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71554-16DC-493E-A5D8-E332CFC5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7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430F3-4646-4AA0-98A0-F47E763D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D11B1-9DFB-463C-AF5D-D8C5A07C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6D4B9-A03A-4AA4-9E2A-44B289FD3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987D-CE43-403B-A106-9917307461C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B1B2-5492-4C37-9353-719EBAC44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F6F60-0639-43A6-9FA4-1982862F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FA8B1-3228-49E0-B14A-4E0E54BEF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-ex153/ibm-capstone/blob/main/ibm_capstone_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github.com/te-ex153/ibm-capstone/blob/main/jupyter-labs-eda-sql-coursera_sqllite%20(1).ipynb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eda-sql-coursera_sqllite%20(1)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-ex153/ibm-capstone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e-ex153/ibm-capstone/blob/main/ibm_capstone_mod3b" TargetMode="External"/><Relationship Id="rId4" Type="http://schemas.openxmlformats.org/officeDocument/2006/relationships/hyperlink" Target="https://github.com/te-ex153/ibm-capstone/blob/main/capstone_dash1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ibm_capstone_machine_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Erik Blake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10,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6657" y="1797252"/>
            <a:ext cx="8874806" cy="68097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collection from the API, data was processed as seen in the flowchart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A447AE-6CEB-4704-9703-DE3EFBFA3B4E}"/>
              </a:ext>
            </a:extLst>
          </p:cNvPr>
          <p:cNvSpPr txBox="1">
            <a:spLocks/>
          </p:cNvSpPr>
          <p:nvPr/>
        </p:nvSpPr>
        <p:spPr>
          <a:xfrm>
            <a:off x="1397423" y="6025573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data wrangling details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986C8-5ACC-49BA-99EE-D13C1CFC17AE}"/>
              </a:ext>
            </a:extLst>
          </p:cNvPr>
          <p:cNvSpPr/>
          <p:nvPr/>
        </p:nvSpPr>
        <p:spPr>
          <a:xfrm>
            <a:off x="2570995" y="2859151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Filter Data Frame to Include Falcon 9 Booster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F4181-B3ED-47EC-BDE0-B8C977E982EC}"/>
              </a:ext>
            </a:extLst>
          </p:cNvPr>
          <p:cNvSpPr/>
          <p:nvPr/>
        </p:nvSpPr>
        <p:spPr>
          <a:xfrm>
            <a:off x="4426071" y="2859151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Identify Missing Data in the Data 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CD2BB7-C0A7-4C07-BA0C-57AC615B851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934003" y="427804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8EB72-F32E-42D0-B820-598365B406AA}"/>
              </a:ext>
            </a:extLst>
          </p:cNvPr>
          <p:cNvSpPr/>
          <p:nvPr/>
        </p:nvSpPr>
        <p:spPr>
          <a:xfrm>
            <a:off x="6281146" y="2859150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Replace Missing Data with Mean      (Just Payload Mass)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796349-7CD5-4A8D-B588-A5644B565E9E}"/>
              </a:ext>
            </a:extLst>
          </p:cNvPr>
          <p:cNvCxnSpPr>
            <a:endCxn id="11" idx="1"/>
          </p:cNvCxnSpPr>
          <p:nvPr/>
        </p:nvCxnSpPr>
        <p:spPr>
          <a:xfrm>
            <a:off x="5789078" y="4278046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CF233-E984-463A-8810-33973B492893}"/>
              </a:ext>
            </a:extLst>
          </p:cNvPr>
          <p:cNvSpPr/>
          <p:nvPr/>
        </p:nvSpPr>
        <p:spPr>
          <a:xfrm>
            <a:off x="8136221" y="2844967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Column to Indicate Class of Landing Outcome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671ED3-ABFE-4B3D-B2B7-CF21F94FB61E}"/>
              </a:ext>
            </a:extLst>
          </p:cNvPr>
          <p:cNvCxnSpPr>
            <a:endCxn id="13" idx="1"/>
          </p:cNvCxnSpPr>
          <p:nvPr/>
        </p:nvCxnSpPr>
        <p:spPr>
          <a:xfrm>
            <a:off x="7644153" y="4263863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4771" y="1825625"/>
            <a:ext cx="9350828" cy="17231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Data was visualized multiple ways to gain a preliminary understanding of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Scatter plots were used to visualize the following relationships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Payload Mass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Launch Site vs.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Orbit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Orbit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Bar chart was used to show Success Rate vs.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Line chart was used to show Success Rate per year between 2010 - 2020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EDA with Data Visualization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ECFAD20-5F82-4240-8179-F6995A4A37DE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DEC68-2E21-476E-8764-40CF356D25AE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data visualization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2219" y="1549048"/>
            <a:ext cx="9744075" cy="43513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Queries performed to explore the data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Unique names of the different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First five records that begins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Total payload mass carried by boosters launched by NASA CRS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Date of first successful landing on a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Names of booster carrying between 4000 – 6000 kgs with successful drone ship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Number of successful vs failed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EDA with SQL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1B407C-FCF3-4E53-949B-69A160EABB02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View SpaceX data EDA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50615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Additional queries performed to explore the data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Names of the boosters carrying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Records of month name, landing outcome,  booster version, and launch site, where the outcome was a failed drone ship landing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Count of every landing outcome category within a specific date range, ranked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EDA with SQL (continued)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1B407C-FCF3-4E53-949B-69A160EABB02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data EDA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6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Folium map was created to explore location details. The following objects were added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Folium circles and markers were added to label and highlight the exact location of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Marker Clusters were added to show the successful and failed outcomes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Polylines with distance markers were added to show the distance between various landmarks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Train tracks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Hwy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City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Build an Interactive Map with Folium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E668D4-2FC2-4221-8BBC-2BFC58096379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Folium map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422519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Dashboard was created to explore various factors in the data interactively. The following components and graphs were added to the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Dropdown menu allowing user to select all sites or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Pie chart that changes based on the dropdown menu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If ‘All’ selected, pie chart shows every launch site with their percentage of successful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If a specific site is selected, pie chart shows that sites proportion of successful to failed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Range Slider allowing user to adjust the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Scatter Plot of Class vs. Payload Mass by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Plot adjust based on both dropdown for site, and the range slider for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6FF3EC-F36F-4FAF-9D70-1009631E7724}"/>
              </a:ext>
            </a:extLst>
          </p:cNvPr>
          <p:cNvSpPr txBox="1">
            <a:spLocks/>
          </p:cNvSpPr>
          <p:nvPr/>
        </p:nvSpPr>
        <p:spPr>
          <a:xfrm>
            <a:off x="566060" y="6226392"/>
            <a:ext cx="520957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Dashboard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AA4EFA-6102-442B-A86C-600C166D2B2B}"/>
              </a:ext>
            </a:extLst>
          </p:cNvPr>
          <p:cNvSpPr txBox="1">
            <a:spLocks/>
          </p:cNvSpPr>
          <p:nvPr/>
        </p:nvSpPr>
        <p:spPr>
          <a:xfrm>
            <a:off x="5642804" y="6230919"/>
            <a:ext cx="520957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View SpaceX Dash code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368" y="1401762"/>
            <a:ext cx="9745589" cy="7978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Prediction Analysis consisted of data preprocessing, model selection, model training, and model evaluation. The flowchart below shows more detailed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745D31-E295-4E95-B418-63DCED9041DA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Machine Learning details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03B5F-281C-47C5-99EA-E6BAF69F43A6}"/>
              </a:ext>
            </a:extLst>
          </p:cNvPr>
          <p:cNvSpPr/>
          <p:nvPr/>
        </p:nvSpPr>
        <p:spPr>
          <a:xfrm>
            <a:off x="1003368" y="256358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a Scaled Feature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869E8-D27F-4F67-A633-C5CD48F53CB0}"/>
              </a:ext>
            </a:extLst>
          </p:cNvPr>
          <p:cNvSpPr/>
          <p:nvPr/>
        </p:nvSpPr>
        <p:spPr>
          <a:xfrm>
            <a:off x="2858444" y="256358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Split Data into Training and Testing Datasets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7014A-7A8C-4870-9CC3-1964FC12829C}"/>
              </a:ext>
            </a:extLst>
          </p:cNvPr>
          <p:cNvSpPr/>
          <p:nvPr/>
        </p:nvSpPr>
        <p:spPr>
          <a:xfrm>
            <a:off x="4713519" y="2563581"/>
            <a:ext cx="2512426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Finetune Model Hyperparameters, Train, Cross-validate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K Nearest Neighbor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27F4-2802-4E02-953B-6BB114695174}"/>
              </a:ext>
            </a:extLst>
          </p:cNvPr>
          <p:cNvSpPr/>
          <p:nvPr/>
        </p:nvSpPr>
        <p:spPr>
          <a:xfrm>
            <a:off x="7718013" y="2573419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Determine Accuracy for Test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15C34-29F1-494E-859C-2081EB817CC8}"/>
              </a:ext>
            </a:extLst>
          </p:cNvPr>
          <p:cNvSpPr/>
          <p:nvPr/>
        </p:nvSpPr>
        <p:spPr>
          <a:xfrm>
            <a:off x="9573088" y="2573419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Confusion Matrix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52C37E-69A5-44DF-8821-CAE4B6F1443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366376" y="398247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9ABE57-9E9E-4EA6-BB5F-0F554EBD114F}"/>
              </a:ext>
            </a:extLst>
          </p:cNvPr>
          <p:cNvCxnSpPr/>
          <p:nvPr/>
        </p:nvCxnSpPr>
        <p:spPr>
          <a:xfrm>
            <a:off x="4221451" y="3992314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BBBC6E-C4EC-4D0C-BD53-D7809D4891A2}"/>
              </a:ext>
            </a:extLst>
          </p:cNvPr>
          <p:cNvCxnSpPr/>
          <p:nvPr/>
        </p:nvCxnSpPr>
        <p:spPr>
          <a:xfrm>
            <a:off x="7225945" y="400860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884D29-E139-456B-8864-F4AEE5B6DAB3}"/>
              </a:ext>
            </a:extLst>
          </p:cNvPr>
          <p:cNvCxnSpPr/>
          <p:nvPr/>
        </p:nvCxnSpPr>
        <p:spPr>
          <a:xfrm>
            <a:off x="9081020" y="400860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35730" y="1442432"/>
            <a:ext cx="11616612" cy="5309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Landing success improved over time (implies learning from each launch)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16% of launches did not attempt to land </a:t>
            </a:r>
            <a:r>
              <a:rPr lang="en-US" sz="2000" i="1" dirty="0">
                <a:solidFill>
                  <a:srgbClr val="0948CB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(Only used launches after first successful landing)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73% of all failed landings never attempted to land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60% of failed launches – Legs did not deploy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~20% of launches for CCAFS/KSC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10% of launches for VAFB (Though smaller sample - 1 out of 11)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 of 84 (60%) launches took place at CCAFS SLC-40 (66% Success Rate)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25% launches at KSC (77% Success Rate)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15% launches at VAFB (83% Success Rate)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77% of all failed landings occurred launching from CCAFS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0403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94724" y="1452265"/>
            <a:ext cx="11616612" cy="5309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Orbit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50% of failed launches were of GTO orbit type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82% of failed launches were of either GTO or ISS orbit type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solidFill>
                <a:schemeClr val="tx1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Orbit/Launch Site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90% of failures were either Launched at CCAFS site or destined to GTO orbit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Results (continued)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B0604020202020204" pitchFamily="18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masis MT Pro Black" panose="020B06040202020202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Flight Number vs. Launch Site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336DA3A-0614-455C-B0E6-90EE74C3F956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68839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relationship between launch site and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Most of the launches came from CCAFS SLC40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Percentage of failures appears to be higher for CCAFS SLC40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Most failed landings came from the earliest launches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98F0-CAF1-4539-B5FE-E2357EB5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06" y="1441869"/>
            <a:ext cx="545858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E3B72-33E1-48E5-A737-B3DFB46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492572"/>
            <a:ext cx="6058746" cy="49346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89304F6-085B-4E28-991C-47C675712B2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relationship between launch site and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Appears to show less failed launches above 8000 kgs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172A0-EEB0-466D-AB37-FF4EE034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823430"/>
            <a:ext cx="6115904" cy="435353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13C872-8D06-466A-B0C4-C89B2E73347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success rate for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Orbit ‘SO’ had no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Orbit ‘ES-L1’, ‘GEO’, ‘HEO’, and ‘SSO’ have 100%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 Rate vs. Launch Site (by Orbit)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13C872-8D06-466A-B0C4-C89B2E73347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success rate for each launch site by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CCAFS has the lowest overall landing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GTO orbit type has a low success rate regardless of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ISS orbit type has a low success rate for one site but 100% for another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6094E-F7C6-4F83-95C9-6743DAB7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541678"/>
            <a:ext cx="6122651" cy="46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0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47064-8B1C-4D68-A0D7-3B18086F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19" y="1565067"/>
            <a:ext cx="5515745" cy="482032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660EE74-6B54-46BA-B053-7A8945DE86E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relationship between orbit type and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‘ES-L1’, ‘HEO’, ‘SO’, and ‘GEO’ only had 1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‘SSO’ only multi-launch orbit with 100%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65977-18F4-42C0-B4A2-57860CD9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529211"/>
            <a:ext cx="5582429" cy="494416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9F66964-3F42-4AE2-80F2-A829DF71712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7DD8038-31C1-42A9-BE9F-4587524B3BBE}"/>
              </a:ext>
            </a:extLst>
          </p:cNvPr>
          <p:cNvSpPr txBox="1">
            <a:spLocks/>
          </p:cNvSpPr>
          <p:nvPr/>
        </p:nvSpPr>
        <p:spPr>
          <a:xfrm>
            <a:off x="922410" y="19780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relationship between orbit type and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Majority of launches carried less than 8000 kgs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79861-1C59-4193-8075-A6CDF150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825625"/>
            <a:ext cx="5401429" cy="428684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7BF39EA-B661-4A16-9038-196F4544A47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the launch success rate over time (2010-2020)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No successful landings from the first three years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Upward trend in successful landings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2019 most successful year (~90%)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340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the unique SpaceX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F281E-5898-459E-BE67-0AA569D7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79" y="2006140"/>
            <a:ext cx="5558717" cy="37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34843"/>
            <a:ext cx="9886700" cy="11421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the first five records that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Every record is from the same site (‘CCAFS LC-40’)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A813-C2A2-4548-9B07-40CCDF10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687"/>
            <a:ext cx="12192000" cy="28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601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the total payload carried in kgs for all launches  between the years 2010 and 2020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991B2-731C-494A-9649-C4B08F01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33" y="1992372"/>
            <a:ext cx="7805641" cy="21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39012" y="1469709"/>
            <a:ext cx="11513975" cy="528565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This analysis aims to determine factors which predict whether a Falcon 9 First Stage will land or not. By leveraging exploratory analysis and machine learning, we identify features most critical to the overall success of the launch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Key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Experiential Learning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-  Landing success improved significantly over time suggesting that SpaceX learned from past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Orbit Complexity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- There is a significant difference in landing success based on orbit type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82% of failed landings occurred for either GTO or ISS obit types, suggesting unique challenges for these trajectories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Launch Site Differences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– Landing success appeared to be influenced by where the rocket launched, suggesting regional factors such as weather, launch pad, launch team,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Model Accuracy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– A reliable machine learning model was developed to predict first stage landing success with 87% accuracy to unseen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Impact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These findings suggest that we can not only understand and predict whether the first stage lands successfully, but we can also predict the cost associated with future launches allowing Space Y to make competitive bids moving forward. Approximate cost could approach $35M (see appendix for calculation)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Amasis MT Pro Black" panose="020B0604020202020204" pitchFamily="18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080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the average payload carried in kgs for all launches between 2010 and 2020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88AA6-CEFA-4DAF-9171-F3F0EA4D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67" y="2056608"/>
            <a:ext cx="7527399" cy="18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189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the first successful landing date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9B284-F7C0-4E87-A4FE-F79C9F1E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08" y="1828577"/>
            <a:ext cx="7177550" cy="21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7118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names of boosters which have successfully landed on drone ship and had payload mass greater than 4000 but less than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64A2A-BCD6-4B7A-BDDC-8E36AEA9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91" y="1653429"/>
            <a:ext cx="6616781" cy="42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3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total number of successful and failed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4DB93-2C6E-4FAC-9DC0-7A62E263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58" y="1723197"/>
            <a:ext cx="8046371" cy="25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6285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names of boosters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CB89B-CAD7-4348-AF2D-D8039D54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63" y="1527606"/>
            <a:ext cx="600158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356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failed landing outcomes in drone ship, their booster versions, and launch site names for the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21AF5-820F-47E9-970B-DB4E132F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768070"/>
            <a:ext cx="673511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4443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Query of ranked counts of landing outcomes between the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No landing attempt had highest count during this period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No drone ship failures during this period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4A8A1-A70B-4B19-ACFD-9FB3314D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42" y="1415143"/>
            <a:ext cx="2677159" cy="5190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6C8AC-4656-4A24-804F-1FB6C262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281" y="1415143"/>
            <a:ext cx="1790950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5067" y="5275053"/>
            <a:ext cx="9767361" cy="13654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Image of markers on a Folium map showing the locations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Circles are present also and are visible when zoomed in to each location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Location of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C721A-AF0D-40F8-BE65-DB72466A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561175"/>
            <a:ext cx="914527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781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Image showing the Landing outcomes for one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Red – Failed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Green – Successful landing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Marker Cluster of Landing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05194-8013-4751-8615-3CD015F83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9" t="19683"/>
          <a:stretch/>
        </p:blipFill>
        <p:spPr>
          <a:xfrm>
            <a:off x="4920997" y="1581376"/>
            <a:ext cx="7145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masis MT Pro Black" panose="02040A04050005020304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02229"/>
            <a:ext cx="10461974" cy="4924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Commercial space travel is becoming more affordable and is seeing increased demand. Space X has been able to reduce the cost per launch significantly from ~$165M to ~$62M mainly due to figuring out how to reuse the First Stage. Space Y is looking to become more competitive in the market and has hired us to create a prediction model. If a model can determine if a First Stage can land, the cost to launch and land successfully can be calculated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The objective of this project is to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 Explore Space X historical data to better understand patterns and trends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Develop a Machine Learning model that can predict if the First Stage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Approximate the cost of a launch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400704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Image showing a launch site with attached polyline marking distance between coastlines, train tracks, highways, and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All sites are relatively close to coastlines and train tracks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All sites are relatively distance from major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Site 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136EF-EB3C-4BFC-8A24-AD5971BD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22" y="1758721"/>
            <a:ext cx="6072167" cy="3575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FAC41-FDE6-43FB-8D44-C9400C66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38" y="4941312"/>
            <a:ext cx="6096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7456" y="1548493"/>
            <a:ext cx="9745589" cy="154115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Image shows the percentage of successful landings across the four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KSC LC-39A has percentage of successful landings with 47%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VAFB has the lowest percentage of successful landings with 16%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Dashboard – Successful Landing for All Sites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ECC66-E2AE-4FAC-A559-9CC076B0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647"/>
            <a:ext cx="12192000" cy="31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423987"/>
            <a:ext cx="10551583" cy="14639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Image showing the launch site with the highest percentage of successful landings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Dashboard – Successful Landings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EA1DE-C8D6-4CA2-9694-49676B3B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9624"/>
            <a:ext cx="12192000" cy="29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669" y="1318261"/>
            <a:ext cx="10414662" cy="74072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Image showing previously shown pie chart along with scatter plot that shows class vs. payload mass by booster version.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33A2-2E08-4B2A-9A00-7E54594E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87" y="2380671"/>
            <a:ext cx="9741625" cy="43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91243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showing model accuracy for each of the model types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K Nearest Neighbor model was most accurate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Classification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613C5-3E33-4D70-AEB6-7125DC34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41" y="1330062"/>
            <a:ext cx="581106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0431"/>
            <a:ext cx="5152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Confusion matrix of the best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D5E1-9929-4625-88E9-320436A1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6528"/>
            <a:ext cx="53919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9" y="5047803"/>
            <a:ext cx="10210780" cy="1765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Graph of feature importance based on amount of change in class given the changes in the various features (Top 15 of 82 features)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Key features are Leg Deployment, Launch Site, Orbit, and Payload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Feature Importance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FF82D-4326-4493-83A8-4326C4F1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61" y="1339354"/>
            <a:ext cx="8333817" cy="3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604005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The success rate of launches increased over time suggesting iterative learning per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Success rate increases when payload gets higher than 8000 kgs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Certain orbit types are more reliable than others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Low, Very Low, and Sun Synchronous orbits are the most reliable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Geostationary transfer orbit is the least reliable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Launch site plays an important role in whether a first stage lands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CCAFS had lowest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VAFB had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 Machine Learning model can be used to reliably predict whether Falcon 9 will land or not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1241959" y="334084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20890"/>
            <a:ext cx="10515600" cy="46899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Known information: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Approximate cost per launch is $62M ($5,580 M total for 90 launches)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Number of Boosters used out of 90 launches – 53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53 times, the cost was $A(cost of launch with ability to reuse First Stage)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37 times, the cost was $A + x(cost of launch plus the additional cost replace rocket)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Approximation Calculation: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53A + 37(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A+x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) = 90A +37x = $5,580 (where x is the cost to replace a falcon 9 approximated at $67M)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90A + 37($67) = 5580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90A = 3101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 = ~$35M per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Approximating Launch Calculation</a:t>
            </a:r>
          </a:p>
        </p:txBody>
      </p:sp>
    </p:spTree>
    <p:extLst>
      <p:ext uri="{BB962C8B-B14F-4D97-AF65-F5344CB8AC3E}">
        <p14:creationId xmlns:p14="http://schemas.microsoft.com/office/powerpoint/2010/main" val="788954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masis MT Pro" panose="02040504050005020304" pitchFamily="18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How to build, tune, and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masis MT Pro Black" panose="02040A040500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4368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Data Collection of the SpaceX data was executed in two separate ways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Data was retrieved from an Application Programming Interface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Data was scraped from Wikipedia page using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API retrieval – High level summary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Retrieve a preliminary set of data IDs in the form of a Json file using a get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Turn the IDs into a data frame to perform some preliminary 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Go back into the API with user designed functions to retrieve the desired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Create a response object from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Use Beautiful Soup to extract the table of interest from the object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masis MT Pro" panose="02040504050005020304" pitchFamily="18" charset="0"/>
              </a:rPr>
              <a:t>Extract the desired information from each table header and append into a pandas df construct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+mj-lt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97423" y="6025573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data collection details from SpaceX API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36E5B0-54B2-4C78-9E06-CAA110612A27}"/>
              </a:ext>
            </a:extLst>
          </p:cNvPr>
          <p:cNvSpPr/>
          <p:nvPr/>
        </p:nvSpPr>
        <p:spPr>
          <a:xfrm>
            <a:off x="1397423" y="206291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Get Response Object from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A8DAC-A2EE-4FE7-BD0F-AA30B8A5B35B}"/>
              </a:ext>
            </a:extLst>
          </p:cNvPr>
          <p:cNvSpPr/>
          <p:nvPr/>
        </p:nvSpPr>
        <p:spPr>
          <a:xfrm>
            <a:off x="3252499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Reformat file into Pandas Data 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FE189-6A96-4E5E-8E8D-2BE553A6BBA5}"/>
              </a:ext>
            </a:extLst>
          </p:cNvPr>
          <p:cNvSpPr/>
          <p:nvPr/>
        </p:nvSpPr>
        <p:spPr>
          <a:xfrm>
            <a:off x="5107575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Wrangle Data Frame for Pertinent Data IDs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3537DC-1E0F-4355-9D91-2883CFB7E9E3}"/>
              </a:ext>
            </a:extLst>
          </p:cNvPr>
          <p:cNvSpPr/>
          <p:nvPr/>
        </p:nvSpPr>
        <p:spPr>
          <a:xfrm>
            <a:off x="6962650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Return to API and Collect Actual</a:t>
            </a:r>
          </a:p>
          <a:p>
            <a:pPr algn="ctr"/>
            <a:r>
              <a:rPr lang="en-US" dirty="0">
                <a:solidFill>
                  <a:srgbClr val="0B49CB"/>
                </a:solidFill>
              </a:rPr>
              <a:t>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E382A-BCBD-49B5-B003-95DF95F1D21C}"/>
              </a:ext>
            </a:extLst>
          </p:cNvPr>
          <p:cNvSpPr/>
          <p:nvPr/>
        </p:nvSpPr>
        <p:spPr>
          <a:xfrm>
            <a:off x="8817725" y="2062913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Appended Data into Actionable Data Frame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5F13A-BC79-4240-BBDC-210AAB1617AD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2760431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9F5EAA-0CD5-4DAA-A406-A783B7BF6AE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4615506" y="3481808"/>
            <a:ext cx="49206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100D5-98EE-4AE4-91CB-68CDBFCA515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470582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7FADB0-B9C8-4788-AE31-EA02769AEA5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325657" y="3481808"/>
            <a:ext cx="49206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B49CB"/>
                </a:solidFill>
                <a:latin typeface="+mj-lt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Collection - Scraping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8BFBA9-08E1-4097-A135-6A9562DC2EFE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A1B3C2-D194-4D14-A61C-1A02DBEDD7FA}"/>
              </a:ext>
            </a:extLst>
          </p:cNvPr>
          <p:cNvSpPr txBox="1">
            <a:spLocks/>
          </p:cNvSpPr>
          <p:nvPr/>
        </p:nvSpPr>
        <p:spPr>
          <a:xfrm>
            <a:off x="1149936" y="6070224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data collection details from SpaceX web scraping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CC38F-A9D8-4176-92C0-281A821E6106}"/>
              </a:ext>
            </a:extLst>
          </p:cNvPr>
          <p:cNvSpPr/>
          <p:nvPr/>
        </p:nvSpPr>
        <p:spPr>
          <a:xfrm>
            <a:off x="1397423" y="206291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Get Response Object from 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87AAA3-B716-4184-8DF2-A0524B6FCD3D}"/>
              </a:ext>
            </a:extLst>
          </p:cNvPr>
          <p:cNvSpPr/>
          <p:nvPr/>
        </p:nvSpPr>
        <p:spPr>
          <a:xfrm>
            <a:off x="3252499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Extract HTML Table Headers from URL 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489E6-F02D-4E4F-9ED6-3A7BA05E60FC}"/>
              </a:ext>
            </a:extLst>
          </p:cNvPr>
          <p:cNvSpPr/>
          <p:nvPr/>
        </p:nvSpPr>
        <p:spPr>
          <a:xfrm>
            <a:off x="5107575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Empty Dictionary with Pertinent Column Names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2E0B0-15B6-494D-A0B6-180C2950DCD7}"/>
              </a:ext>
            </a:extLst>
          </p:cNvPr>
          <p:cNvSpPr/>
          <p:nvPr/>
        </p:nvSpPr>
        <p:spPr>
          <a:xfrm>
            <a:off x="6962650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Extract Data from HTML Table into Dictionary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273C4-6643-4D8D-BC8F-252ACB834977}"/>
              </a:ext>
            </a:extLst>
          </p:cNvPr>
          <p:cNvSpPr/>
          <p:nvPr/>
        </p:nvSpPr>
        <p:spPr>
          <a:xfrm>
            <a:off x="8817725" y="2062913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Appended Data from Dictionary into Actionable Data Frame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5402C-3D45-44BB-9E4E-3E9478B8264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760431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75A66D-27EB-491D-8269-8D3C5E6066DF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15506" y="3481808"/>
            <a:ext cx="49206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78FBA5-A18A-4BB7-A9DB-1D8D713AA5C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470582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C6328-361E-44D7-B717-CB829F90549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325657" y="3481808"/>
            <a:ext cx="49206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masis MT Pro Black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2587</Words>
  <Application>Microsoft Office PowerPoint</Application>
  <PresentationFormat>Widescreen</PresentationFormat>
  <Paragraphs>355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Abadi</vt:lpstr>
      <vt:lpstr>Amasis MT Pro</vt:lpstr>
      <vt:lpstr>Amasis MT Pro Black</vt:lpstr>
      <vt:lpstr>Arial</vt:lpstr>
      <vt:lpstr>Calibri</vt:lpstr>
      <vt:lpstr>Calibri Light</vt:lpstr>
      <vt:lpstr>Calisto MT</vt:lpstr>
      <vt:lpstr>Courier New</vt:lpstr>
      <vt:lpstr>IBM Plex Mono SemiBold</vt:lpstr>
      <vt:lpstr>Symbol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 x</cp:lastModifiedBy>
  <cp:revision>202</cp:revision>
  <dcterms:created xsi:type="dcterms:W3CDTF">2021-04-29T18:58:34Z</dcterms:created>
  <dcterms:modified xsi:type="dcterms:W3CDTF">2025-03-14T17:34:16Z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